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Montserrat"/>
      <p:regular r:id="rId18"/>
      <p:bold r:id="rId19"/>
      <p:italic r:id="rId20"/>
      <p:boldItalic r:id="rId21"/>
    </p:embeddedFont>
    <p:embeddedFont>
      <p:font typeface="Corbel"/>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italic.fntdata"/><Relationship Id="rId22" Type="http://schemas.openxmlformats.org/officeDocument/2006/relationships/font" Target="fonts/Corbel-regular.fntdata"/><Relationship Id="rId21" Type="http://schemas.openxmlformats.org/officeDocument/2006/relationships/font" Target="fonts/Montserrat-boldItalic.fntdata"/><Relationship Id="rId24" Type="http://schemas.openxmlformats.org/officeDocument/2006/relationships/font" Target="fonts/Corbel-italic.fntdata"/><Relationship Id="rId23" Type="http://schemas.openxmlformats.org/officeDocument/2006/relationships/font" Target="fonts/Corbel-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Corbel-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Montserrat-bold.fntdata"/><Relationship Id="rId18" Type="http://schemas.openxmlformats.org/officeDocument/2006/relationships/font" Target="fonts/Montserrat-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259136e6ed4_3_19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259136e6ed4_3_19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59136e6ed4_3_19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259136e6ed4_3_19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25a822bc13a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25a822bc13a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237d746338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237d746338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259136e6ed4_3_2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259136e6ed4_3_2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2594c8bfcd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2594c8bfcd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259136e6ed4_3_18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259136e6ed4_3_18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259136e6ed4_3_18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259136e6ed4_3_18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25a302192a5_2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25a302192a5_2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25c0255cd71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25c0255cd71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259136e6ed4_3_19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259136e6ed4_3_19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 name="Shape 12"/>
        <p:cNvGrpSpPr/>
        <p:nvPr/>
      </p:nvGrpSpPr>
      <p:grpSpPr>
        <a:xfrm>
          <a:off x="0" y="0"/>
          <a:ext cx="0" cy="0"/>
          <a:chOff x="0" y="0"/>
          <a:chExt cx="0" cy="0"/>
        </a:xfrm>
      </p:grpSpPr>
      <p:sp>
        <p:nvSpPr>
          <p:cNvPr id="13" name="Google Shape;13;p2"/>
          <p:cNvSpPr/>
          <p:nvPr/>
        </p:nvSpPr>
        <p:spPr>
          <a:xfrm>
            <a:off x="173355" y="182880"/>
            <a:ext cx="8793600" cy="4783500"/>
          </a:xfrm>
          <a:prstGeom prst="rect">
            <a:avLst/>
          </a:prstGeom>
          <a:solidFill>
            <a:schemeClr val="accent1"/>
          </a:solidFill>
          <a:ln cap="flat" cmpd="sng" w="12700">
            <a:solidFill>
              <a:srgbClr val="FFFFFF"/>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4" name="Google Shape;14;p2"/>
          <p:cNvSpPr txBox="1"/>
          <p:nvPr>
            <p:ph type="ctrTitle"/>
          </p:nvPr>
        </p:nvSpPr>
        <p:spPr>
          <a:xfrm>
            <a:off x="832485" y="661782"/>
            <a:ext cx="7475100" cy="2194500"/>
          </a:xfrm>
          <a:prstGeom prst="rect">
            <a:avLst/>
          </a:prstGeom>
          <a:noFill/>
          <a:ln>
            <a:noFill/>
          </a:ln>
        </p:spPr>
        <p:txBody>
          <a:bodyPr anchorCtr="0" anchor="b" bIns="34275" lIns="68575" spcFirstLastPara="1" rIns="68575" wrap="square" tIns="34275">
            <a:normAutofit/>
          </a:bodyPr>
          <a:lstStyle>
            <a:lvl1pPr lvl="0" algn="ctr">
              <a:lnSpc>
                <a:spcPct val="85000"/>
              </a:lnSpc>
              <a:spcBef>
                <a:spcPts val="0"/>
              </a:spcBef>
              <a:spcAft>
                <a:spcPts val="0"/>
              </a:spcAft>
              <a:buClr>
                <a:srgbClr val="FFFFFF"/>
              </a:buClr>
              <a:buSzPts val="5400"/>
              <a:buFont typeface="Montserrat"/>
              <a:buNone/>
              <a:defRPr sz="5400" cap="none">
                <a:solidFill>
                  <a:srgbClr val="FFFFFF"/>
                </a:solidFill>
                <a:latin typeface="Montserrat"/>
                <a:ea typeface="Montserrat"/>
                <a:cs typeface="Montserrat"/>
                <a:sym typeface="Montserrat"/>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5" name="Google Shape;15;p2"/>
          <p:cNvSpPr txBox="1"/>
          <p:nvPr>
            <p:ph idx="1" type="subTitle"/>
          </p:nvPr>
        </p:nvSpPr>
        <p:spPr>
          <a:xfrm>
            <a:off x="1282147" y="2902226"/>
            <a:ext cx="6576000" cy="1041000"/>
          </a:xfrm>
          <a:prstGeom prst="rect">
            <a:avLst/>
          </a:prstGeom>
          <a:noFill/>
          <a:ln>
            <a:noFill/>
          </a:ln>
        </p:spPr>
        <p:txBody>
          <a:bodyPr anchorCtr="0" anchor="t" bIns="34275" lIns="68575" spcFirstLastPara="1" rIns="68575" wrap="square" tIns="34275">
            <a:normAutofit/>
          </a:bodyPr>
          <a:lstStyle>
            <a:lvl1pPr lvl="0" algn="ctr">
              <a:lnSpc>
                <a:spcPct val="90000"/>
              </a:lnSpc>
              <a:spcBef>
                <a:spcPts val="1100"/>
              </a:spcBef>
              <a:spcAft>
                <a:spcPts val="0"/>
              </a:spcAft>
              <a:buSzPts val="1300"/>
              <a:buFont typeface="Montserrat"/>
              <a:buNone/>
              <a:defRPr sz="1700">
                <a:solidFill>
                  <a:srgbClr val="FFFFFF"/>
                </a:solidFill>
                <a:latin typeface="Montserrat"/>
                <a:ea typeface="Montserrat"/>
                <a:cs typeface="Montserrat"/>
                <a:sym typeface="Montserrat"/>
              </a:defRPr>
            </a:lvl1pPr>
            <a:lvl2pPr lvl="1" algn="ctr">
              <a:lnSpc>
                <a:spcPct val="90000"/>
              </a:lnSpc>
              <a:spcBef>
                <a:spcPts val="200"/>
              </a:spcBef>
              <a:spcAft>
                <a:spcPts val="0"/>
              </a:spcAft>
              <a:buSzPts val="1300"/>
              <a:buNone/>
              <a:defRPr sz="1700"/>
            </a:lvl2pPr>
            <a:lvl3pPr lvl="2" algn="ctr">
              <a:lnSpc>
                <a:spcPct val="90000"/>
              </a:lnSpc>
              <a:spcBef>
                <a:spcPts val="300"/>
              </a:spcBef>
              <a:spcAft>
                <a:spcPts val="0"/>
              </a:spcAft>
              <a:buSzPts val="1300"/>
              <a:buNone/>
              <a:defRPr sz="1700"/>
            </a:lvl3pPr>
            <a:lvl4pPr lvl="3" algn="ctr">
              <a:lnSpc>
                <a:spcPct val="90000"/>
              </a:lnSpc>
              <a:spcBef>
                <a:spcPts val="300"/>
              </a:spcBef>
              <a:spcAft>
                <a:spcPts val="0"/>
              </a:spcAft>
              <a:buSzPts val="1200"/>
              <a:buNone/>
              <a:defRPr sz="1500"/>
            </a:lvl4pPr>
            <a:lvl5pPr lvl="4" algn="ctr">
              <a:lnSpc>
                <a:spcPct val="90000"/>
              </a:lnSpc>
              <a:spcBef>
                <a:spcPts val="300"/>
              </a:spcBef>
              <a:spcAft>
                <a:spcPts val="0"/>
              </a:spcAft>
              <a:buSzPts val="1200"/>
              <a:buNone/>
              <a:defRPr sz="1500"/>
            </a:lvl5pPr>
            <a:lvl6pPr lvl="5" algn="ctr">
              <a:lnSpc>
                <a:spcPct val="90000"/>
              </a:lnSpc>
              <a:spcBef>
                <a:spcPts val="300"/>
              </a:spcBef>
              <a:spcAft>
                <a:spcPts val="0"/>
              </a:spcAft>
              <a:buSzPts val="1200"/>
              <a:buNone/>
              <a:defRPr sz="1500"/>
            </a:lvl6pPr>
            <a:lvl7pPr lvl="6" algn="ctr">
              <a:lnSpc>
                <a:spcPct val="90000"/>
              </a:lnSpc>
              <a:spcBef>
                <a:spcPts val="300"/>
              </a:spcBef>
              <a:spcAft>
                <a:spcPts val="0"/>
              </a:spcAft>
              <a:buSzPts val="1200"/>
              <a:buNone/>
              <a:defRPr sz="1500"/>
            </a:lvl7pPr>
            <a:lvl8pPr lvl="7" algn="ctr">
              <a:lnSpc>
                <a:spcPct val="90000"/>
              </a:lnSpc>
              <a:spcBef>
                <a:spcPts val="300"/>
              </a:spcBef>
              <a:spcAft>
                <a:spcPts val="0"/>
              </a:spcAft>
              <a:buSzPts val="1200"/>
              <a:buNone/>
              <a:defRPr sz="1500"/>
            </a:lvl8pPr>
            <a:lvl9pPr lvl="8" algn="ctr">
              <a:lnSpc>
                <a:spcPct val="90000"/>
              </a:lnSpc>
              <a:spcBef>
                <a:spcPts val="300"/>
              </a:spcBef>
              <a:spcAft>
                <a:spcPts val="300"/>
              </a:spcAft>
              <a:buSzPts val="1200"/>
              <a:buNone/>
              <a:defRPr sz="1500"/>
            </a:lvl9pPr>
          </a:lstStyle>
          <a:p/>
        </p:txBody>
      </p:sp>
      <p:sp>
        <p:nvSpPr>
          <p:cNvPr id="16" name="Google Shape;16;p2"/>
          <p:cNvSpPr txBox="1"/>
          <p:nvPr>
            <p:ph idx="10" type="dt"/>
          </p:nvPr>
        </p:nvSpPr>
        <p:spPr>
          <a:xfrm>
            <a:off x="857247" y="4667871"/>
            <a:ext cx="17469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solidFill>
                  <a:srgbClr val="FFFFFF"/>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7" name="Google Shape;17;p2"/>
          <p:cNvSpPr txBox="1"/>
          <p:nvPr>
            <p:ph idx="11" type="ftr"/>
          </p:nvPr>
        </p:nvSpPr>
        <p:spPr>
          <a:xfrm>
            <a:off x="2961861" y="4667871"/>
            <a:ext cx="35382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solidFill>
                  <a:srgbClr val="FFFFFF"/>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8" name="Google Shape;18;p2"/>
          <p:cNvSpPr txBox="1"/>
          <p:nvPr>
            <p:ph idx="12" type="sldNum"/>
          </p:nvPr>
        </p:nvSpPr>
        <p:spPr>
          <a:xfrm>
            <a:off x="6997148" y="4667871"/>
            <a:ext cx="12798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b="0" i="0" sz="900" u="none" cap="none" strike="noStrike">
                <a:solidFill>
                  <a:srgbClr val="FFFFFF"/>
                </a:solidFill>
                <a:latin typeface="Corbel"/>
                <a:ea typeface="Corbel"/>
                <a:cs typeface="Corbel"/>
                <a:sym typeface="Corbel"/>
              </a:defRPr>
            </a:lvl1pPr>
            <a:lvl2pPr indent="0" lvl="1" marL="0" algn="r">
              <a:spcBef>
                <a:spcPts val="0"/>
              </a:spcBef>
              <a:buNone/>
              <a:defRPr b="0" i="0" sz="900" u="none" cap="none" strike="noStrike">
                <a:solidFill>
                  <a:srgbClr val="FFFFFF"/>
                </a:solidFill>
                <a:latin typeface="Corbel"/>
                <a:ea typeface="Corbel"/>
                <a:cs typeface="Corbel"/>
                <a:sym typeface="Corbel"/>
              </a:defRPr>
            </a:lvl2pPr>
            <a:lvl3pPr indent="0" lvl="2" marL="0" algn="r">
              <a:spcBef>
                <a:spcPts val="0"/>
              </a:spcBef>
              <a:buNone/>
              <a:defRPr b="0" i="0" sz="900" u="none" cap="none" strike="noStrike">
                <a:solidFill>
                  <a:srgbClr val="FFFFFF"/>
                </a:solidFill>
                <a:latin typeface="Corbel"/>
                <a:ea typeface="Corbel"/>
                <a:cs typeface="Corbel"/>
                <a:sym typeface="Corbel"/>
              </a:defRPr>
            </a:lvl3pPr>
            <a:lvl4pPr indent="0" lvl="3" marL="0" algn="r">
              <a:spcBef>
                <a:spcPts val="0"/>
              </a:spcBef>
              <a:buNone/>
              <a:defRPr b="0" i="0" sz="900" u="none" cap="none" strike="noStrike">
                <a:solidFill>
                  <a:srgbClr val="FFFFFF"/>
                </a:solidFill>
                <a:latin typeface="Corbel"/>
                <a:ea typeface="Corbel"/>
                <a:cs typeface="Corbel"/>
                <a:sym typeface="Corbel"/>
              </a:defRPr>
            </a:lvl4pPr>
            <a:lvl5pPr indent="0" lvl="4" marL="0" algn="r">
              <a:spcBef>
                <a:spcPts val="0"/>
              </a:spcBef>
              <a:buNone/>
              <a:defRPr b="0" i="0" sz="900" u="none" cap="none" strike="noStrike">
                <a:solidFill>
                  <a:srgbClr val="FFFFFF"/>
                </a:solidFill>
                <a:latin typeface="Corbel"/>
                <a:ea typeface="Corbel"/>
                <a:cs typeface="Corbel"/>
                <a:sym typeface="Corbel"/>
              </a:defRPr>
            </a:lvl5pPr>
            <a:lvl6pPr indent="0" lvl="5" marL="0" algn="r">
              <a:spcBef>
                <a:spcPts val="0"/>
              </a:spcBef>
              <a:buNone/>
              <a:defRPr b="0" i="0" sz="900" u="none" cap="none" strike="noStrike">
                <a:solidFill>
                  <a:srgbClr val="FFFFFF"/>
                </a:solidFill>
                <a:latin typeface="Corbel"/>
                <a:ea typeface="Corbel"/>
                <a:cs typeface="Corbel"/>
                <a:sym typeface="Corbel"/>
              </a:defRPr>
            </a:lvl6pPr>
            <a:lvl7pPr indent="0" lvl="6" marL="0" algn="r">
              <a:spcBef>
                <a:spcPts val="0"/>
              </a:spcBef>
              <a:buNone/>
              <a:defRPr b="0" i="0" sz="900" u="none" cap="none" strike="noStrike">
                <a:solidFill>
                  <a:srgbClr val="FFFFFF"/>
                </a:solidFill>
                <a:latin typeface="Corbel"/>
                <a:ea typeface="Corbel"/>
                <a:cs typeface="Corbel"/>
                <a:sym typeface="Corbel"/>
              </a:defRPr>
            </a:lvl7pPr>
            <a:lvl8pPr indent="0" lvl="7" marL="0" algn="r">
              <a:spcBef>
                <a:spcPts val="0"/>
              </a:spcBef>
              <a:buNone/>
              <a:defRPr b="0" i="0" sz="900" u="none" cap="none" strike="noStrike">
                <a:solidFill>
                  <a:srgbClr val="FFFFFF"/>
                </a:solidFill>
                <a:latin typeface="Corbel"/>
                <a:ea typeface="Corbel"/>
                <a:cs typeface="Corbel"/>
                <a:sym typeface="Corbel"/>
              </a:defRPr>
            </a:lvl8pPr>
            <a:lvl9pPr indent="0" lvl="8" marL="0" algn="r">
              <a:spcBef>
                <a:spcPts val="0"/>
              </a:spcBef>
              <a:buNone/>
              <a:defRPr b="0" i="0" sz="900" u="none" cap="none" strike="noStrike">
                <a:solidFill>
                  <a:srgbClr val="FFFFFF"/>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
              <a:t>‹#›</a:t>
            </a:fld>
            <a:endParaRPr/>
          </a:p>
        </p:txBody>
      </p:sp>
      <p:cxnSp>
        <p:nvCxnSpPr>
          <p:cNvPr id="19" name="Google Shape;19;p2"/>
          <p:cNvCxnSpPr/>
          <p:nvPr/>
        </p:nvCxnSpPr>
        <p:spPr>
          <a:xfrm>
            <a:off x="1483995" y="2800350"/>
            <a:ext cx="6172200" cy="0"/>
          </a:xfrm>
          <a:prstGeom prst="straightConnector1">
            <a:avLst/>
          </a:prstGeom>
          <a:noFill/>
          <a:ln cap="flat" cmpd="sng" w="10000">
            <a:solidFill>
              <a:srgbClr val="FFFFFF"/>
            </a:solidFill>
            <a:prstDash val="solid"/>
            <a:round/>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857250" y="457200"/>
            <a:ext cx="7406700" cy="10173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4" name="Google Shape;74;p11"/>
          <p:cNvSpPr txBox="1"/>
          <p:nvPr>
            <p:ph idx="1" type="body"/>
          </p:nvPr>
        </p:nvSpPr>
        <p:spPr>
          <a:xfrm rot="5400000">
            <a:off x="3045053" y="-644700"/>
            <a:ext cx="3029100" cy="7404600"/>
          </a:xfrm>
          <a:prstGeom prst="rect">
            <a:avLst/>
          </a:prstGeom>
          <a:noFill/>
          <a:ln>
            <a:noFill/>
          </a:ln>
        </p:spPr>
        <p:txBody>
          <a:bodyPr anchorCtr="0" anchor="t" bIns="34275" lIns="68575" spcFirstLastPara="1" rIns="68575" wrap="square" tIns="34275">
            <a:normAutofit/>
          </a:bodyPr>
          <a:lstStyle>
            <a:lvl1pPr indent="-298450" lvl="0" marL="457200" algn="l">
              <a:lnSpc>
                <a:spcPct val="90000"/>
              </a:lnSpc>
              <a:spcBef>
                <a:spcPts val="1100"/>
              </a:spcBef>
              <a:spcAft>
                <a:spcPts val="0"/>
              </a:spcAft>
              <a:buSzPts val="1100"/>
              <a:buChar char="•"/>
              <a:defRPr/>
            </a:lvl1pPr>
            <a:lvl2pPr indent="-298450" lvl="1" marL="914400" algn="l">
              <a:lnSpc>
                <a:spcPct val="90000"/>
              </a:lnSpc>
              <a:spcBef>
                <a:spcPts val="200"/>
              </a:spcBef>
              <a:spcAft>
                <a:spcPts val="0"/>
              </a:spcAft>
              <a:buSzPts val="1100"/>
              <a:buChar char="•"/>
              <a:defRPr/>
            </a:lvl2pPr>
            <a:lvl3pPr indent="-298450" lvl="2" marL="1371600" algn="l">
              <a:lnSpc>
                <a:spcPct val="90000"/>
              </a:lnSpc>
              <a:spcBef>
                <a:spcPts val="300"/>
              </a:spcBef>
              <a:spcAft>
                <a:spcPts val="0"/>
              </a:spcAft>
              <a:buSzPts val="1100"/>
              <a:buChar char="•"/>
              <a:defRPr/>
            </a:lvl3pPr>
            <a:lvl4pPr indent="-298450" lvl="3" marL="1828800" algn="l">
              <a:lnSpc>
                <a:spcPct val="90000"/>
              </a:lnSpc>
              <a:spcBef>
                <a:spcPts val="300"/>
              </a:spcBef>
              <a:spcAft>
                <a:spcPts val="0"/>
              </a:spcAft>
              <a:buSzPts val="1100"/>
              <a:buChar char="•"/>
              <a:defRPr/>
            </a:lvl4pPr>
            <a:lvl5pPr indent="-298450" lvl="4" marL="2286000" algn="l">
              <a:lnSpc>
                <a:spcPct val="90000"/>
              </a:lnSpc>
              <a:spcBef>
                <a:spcPts val="300"/>
              </a:spcBef>
              <a:spcAft>
                <a:spcPts val="0"/>
              </a:spcAft>
              <a:buSzPts val="1100"/>
              <a:buChar char="•"/>
              <a:defRPr/>
            </a:lvl5pPr>
            <a:lvl6pPr indent="-298450" lvl="5" marL="2743200" algn="l">
              <a:lnSpc>
                <a:spcPct val="90000"/>
              </a:lnSpc>
              <a:spcBef>
                <a:spcPts val="300"/>
              </a:spcBef>
              <a:spcAft>
                <a:spcPts val="0"/>
              </a:spcAft>
              <a:buSzPts val="1100"/>
              <a:buChar char="•"/>
              <a:defRPr/>
            </a:lvl6pPr>
            <a:lvl7pPr indent="-298450" lvl="6" marL="3200400" algn="l">
              <a:lnSpc>
                <a:spcPct val="90000"/>
              </a:lnSpc>
              <a:spcBef>
                <a:spcPts val="300"/>
              </a:spcBef>
              <a:spcAft>
                <a:spcPts val="0"/>
              </a:spcAft>
              <a:buSzPts val="1100"/>
              <a:buChar char="•"/>
              <a:defRPr/>
            </a:lvl7pPr>
            <a:lvl8pPr indent="-298450" lvl="7" marL="3657600" algn="l">
              <a:lnSpc>
                <a:spcPct val="90000"/>
              </a:lnSpc>
              <a:spcBef>
                <a:spcPts val="300"/>
              </a:spcBef>
              <a:spcAft>
                <a:spcPts val="0"/>
              </a:spcAft>
              <a:buSzPts val="1100"/>
              <a:buChar char="•"/>
              <a:defRPr/>
            </a:lvl8pPr>
            <a:lvl9pPr indent="-298450" lvl="8" marL="4114800" algn="l">
              <a:lnSpc>
                <a:spcPct val="90000"/>
              </a:lnSpc>
              <a:spcBef>
                <a:spcPts val="300"/>
              </a:spcBef>
              <a:spcAft>
                <a:spcPts val="300"/>
              </a:spcAft>
              <a:buSzPts val="1100"/>
              <a:buChar char="•"/>
              <a:defRPr/>
            </a:lvl9pPr>
          </a:lstStyle>
          <a:p/>
        </p:txBody>
      </p:sp>
      <p:sp>
        <p:nvSpPr>
          <p:cNvPr id="75" name="Google Shape;75;p11"/>
          <p:cNvSpPr txBox="1"/>
          <p:nvPr>
            <p:ph idx="10" type="dt"/>
          </p:nvPr>
        </p:nvSpPr>
        <p:spPr>
          <a:xfrm>
            <a:off x="857247" y="4667871"/>
            <a:ext cx="17469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6" name="Google Shape;76;p11"/>
          <p:cNvSpPr txBox="1"/>
          <p:nvPr>
            <p:ph idx="11" type="ftr"/>
          </p:nvPr>
        </p:nvSpPr>
        <p:spPr>
          <a:xfrm>
            <a:off x="2961861" y="4667871"/>
            <a:ext cx="35382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7" name="Google Shape;77;p11"/>
          <p:cNvSpPr txBox="1"/>
          <p:nvPr>
            <p:ph idx="12" type="sldNum"/>
          </p:nvPr>
        </p:nvSpPr>
        <p:spPr>
          <a:xfrm>
            <a:off x="6997148" y="4667871"/>
            <a:ext cx="12798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5386350" y="1728900"/>
            <a:ext cx="4057800" cy="17430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80" name="Google Shape;80;p12"/>
          <p:cNvSpPr txBox="1"/>
          <p:nvPr>
            <p:ph idx="1" type="body"/>
          </p:nvPr>
        </p:nvSpPr>
        <p:spPr>
          <a:xfrm rot="5400000">
            <a:off x="1614375" y="-185700"/>
            <a:ext cx="4057800" cy="5572200"/>
          </a:xfrm>
          <a:prstGeom prst="rect">
            <a:avLst/>
          </a:prstGeom>
          <a:noFill/>
          <a:ln>
            <a:noFill/>
          </a:ln>
        </p:spPr>
        <p:txBody>
          <a:bodyPr anchorCtr="0" anchor="t" bIns="34275" lIns="68575" spcFirstLastPara="1" rIns="68575" wrap="square" tIns="34275">
            <a:normAutofit/>
          </a:bodyPr>
          <a:lstStyle>
            <a:lvl1pPr indent="-298450" lvl="0" marL="457200" algn="l">
              <a:lnSpc>
                <a:spcPct val="90000"/>
              </a:lnSpc>
              <a:spcBef>
                <a:spcPts val="1100"/>
              </a:spcBef>
              <a:spcAft>
                <a:spcPts val="0"/>
              </a:spcAft>
              <a:buSzPts val="1100"/>
              <a:buChar char="•"/>
              <a:defRPr/>
            </a:lvl1pPr>
            <a:lvl2pPr indent="-298450" lvl="1" marL="914400" algn="l">
              <a:lnSpc>
                <a:spcPct val="90000"/>
              </a:lnSpc>
              <a:spcBef>
                <a:spcPts val="200"/>
              </a:spcBef>
              <a:spcAft>
                <a:spcPts val="0"/>
              </a:spcAft>
              <a:buSzPts val="1100"/>
              <a:buChar char="•"/>
              <a:defRPr/>
            </a:lvl2pPr>
            <a:lvl3pPr indent="-298450" lvl="2" marL="1371600" algn="l">
              <a:lnSpc>
                <a:spcPct val="90000"/>
              </a:lnSpc>
              <a:spcBef>
                <a:spcPts val="300"/>
              </a:spcBef>
              <a:spcAft>
                <a:spcPts val="0"/>
              </a:spcAft>
              <a:buSzPts val="1100"/>
              <a:buChar char="•"/>
              <a:defRPr/>
            </a:lvl3pPr>
            <a:lvl4pPr indent="-298450" lvl="3" marL="1828800" algn="l">
              <a:lnSpc>
                <a:spcPct val="90000"/>
              </a:lnSpc>
              <a:spcBef>
                <a:spcPts val="300"/>
              </a:spcBef>
              <a:spcAft>
                <a:spcPts val="0"/>
              </a:spcAft>
              <a:buSzPts val="1100"/>
              <a:buChar char="•"/>
              <a:defRPr/>
            </a:lvl4pPr>
            <a:lvl5pPr indent="-298450" lvl="4" marL="2286000" algn="l">
              <a:lnSpc>
                <a:spcPct val="90000"/>
              </a:lnSpc>
              <a:spcBef>
                <a:spcPts val="300"/>
              </a:spcBef>
              <a:spcAft>
                <a:spcPts val="0"/>
              </a:spcAft>
              <a:buSzPts val="1100"/>
              <a:buChar char="•"/>
              <a:defRPr/>
            </a:lvl5pPr>
            <a:lvl6pPr indent="-298450" lvl="5" marL="2743200" algn="l">
              <a:lnSpc>
                <a:spcPct val="90000"/>
              </a:lnSpc>
              <a:spcBef>
                <a:spcPts val="300"/>
              </a:spcBef>
              <a:spcAft>
                <a:spcPts val="0"/>
              </a:spcAft>
              <a:buSzPts val="1100"/>
              <a:buChar char="•"/>
              <a:defRPr/>
            </a:lvl6pPr>
            <a:lvl7pPr indent="-298450" lvl="6" marL="3200400" algn="l">
              <a:lnSpc>
                <a:spcPct val="90000"/>
              </a:lnSpc>
              <a:spcBef>
                <a:spcPts val="300"/>
              </a:spcBef>
              <a:spcAft>
                <a:spcPts val="0"/>
              </a:spcAft>
              <a:buSzPts val="1100"/>
              <a:buChar char="•"/>
              <a:defRPr/>
            </a:lvl7pPr>
            <a:lvl8pPr indent="-298450" lvl="7" marL="3657600" algn="l">
              <a:lnSpc>
                <a:spcPct val="90000"/>
              </a:lnSpc>
              <a:spcBef>
                <a:spcPts val="300"/>
              </a:spcBef>
              <a:spcAft>
                <a:spcPts val="0"/>
              </a:spcAft>
              <a:buSzPts val="1100"/>
              <a:buChar char="•"/>
              <a:defRPr/>
            </a:lvl8pPr>
            <a:lvl9pPr indent="-298450" lvl="8" marL="4114800" algn="l">
              <a:lnSpc>
                <a:spcPct val="90000"/>
              </a:lnSpc>
              <a:spcBef>
                <a:spcPts val="300"/>
              </a:spcBef>
              <a:spcAft>
                <a:spcPts val="300"/>
              </a:spcAft>
              <a:buSzPts val="1100"/>
              <a:buChar char="•"/>
              <a:defRPr/>
            </a:lvl9pPr>
          </a:lstStyle>
          <a:p/>
        </p:txBody>
      </p:sp>
      <p:sp>
        <p:nvSpPr>
          <p:cNvPr id="81" name="Google Shape;81;p12"/>
          <p:cNvSpPr txBox="1"/>
          <p:nvPr>
            <p:ph idx="10" type="dt"/>
          </p:nvPr>
        </p:nvSpPr>
        <p:spPr>
          <a:xfrm>
            <a:off x="857247" y="4667871"/>
            <a:ext cx="17469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2" name="Google Shape;82;p12"/>
          <p:cNvSpPr txBox="1"/>
          <p:nvPr>
            <p:ph idx="11" type="ftr"/>
          </p:nvPr>
        </p:nvSpPr>
        <p:spPr>
          <a:xfrm>
            <a:off x="2961861" y="4667871"/>
            <a:ext cx="35382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3" name="Google Shape;83;p12"/>
          <p:cNvSpPr txBox="1"/>
          <p:nvPr>
            <p:ph idx="12" type="sldNum"/>
          </p:nvPr>
        </p:nvSpPr>
        <p:spPr>
          <a:xfrm>
            <a:off x="6997148" y="4667871"/>
            <a:ext cx="12798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4" name="Shape 84"/>
        <p:cNvGrpSpPr/>
        <p:nvPr/>
      </p:nvGrpSpPr>
      <p:grpSpPr>
        <a:xfrm>
          <a:off x="0" y="0"/>
          <a:ext cx="0" cy="0"/>
          <a:chOff x="0" y="0"/>
          <a:chExt cx="0" cy="0"/>
        </a:xfrm>
      </p:grpSpPr>
      <p:sp>
        <p:nvSpPr>
          <p:cNvPr id="85" name="Google Shape;85;p13"/>
          <p:cNvSpPr txBox="1"/>
          <p:nvPr>
            <p:ph type="title"/>
          </p:nvPr>
        </p:nvSpPr>
        <p:spPr>
          <a:xfrm>
            <a:off x="311700" y="445025"/>
            <a:ext cx="8520600" cy="572700"/>
          </a:xfrm>
          <a:prstGeom prst="rect">
            <a:avLst/>
          </a:prstGeom>
        </p:spPr>
        <p:txBody>
          <a:bodyPr anchorCtr="0" anchor="ctr" bIns="34275" lIns="68575" spcFirstLastPara="1" rIns="68575" wrap="square" tIns="34275">
            <a:normAutofit/>
          </a:bodyPr>
          <a:lstStyle>
            <a:lvl1pPr lvl="0" rtl="0">
              <a:spcBef>
                <a:spcPts val="0"/>
              </a:spcBef>
              <a:spcAft>
                <a:spcPts val="0"/>
              </a:spcAft>
              <a:buSzPts val="3300"/>
              <a:buFont typeface="Montserrat"/>
              <a:buNone/>
              <a:defRPr>
                <a:latin typeface="Montserrat"/>
                <a:ea typeface="Montserrat"/>
                <a:cs typeface="Montserrat"/>
                <a:sym typeface="Montserrat"/>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86" name="Google Shape;86;p13"/>
          <p:cNvSpPr txBox="1"/>
          <p:nvPr>
            <p:ph idx="1" type="body"/>
          </p:nvPr>
        </p:nvSpPr>
        <p:spPr>
          <a:xfrm>
            <a:off x="311700" y="1152475"/>
            <a:ext cx="8520600" cy="3416400"/>
          </a:xfrm>
          <a:prstGeom prst="rect">
            <a:avLst/>
          </a:prstGeom>
        </p:spPr>
        <p:txBody>
          <a:bodyPr anchorCtr="0" anchor="t" bIns="34275" lIns="68575" spcFirstLastPara="1" rIns="68575" wrap="square" tIns="34275">
            <a:normAutofit/>
          </a:bodyPr>
          <a:lstStyle>
            <a:lvl1pPr indent="-311150" lvl="0" marL="457200" rtl="0">
              <a:spcBef>
                <a:spcPts val="1100"/>
              </a:spcBef>
              <a:spcAft>
                <a:spcPts val="0"/>
              </a:spcAft>
              <a:buSzPts val="1300"/>
              <a:buFont typeface="Montserrat"/>
              <a:buChar char="•"/>
              <a:defRPr>
                <a:latin typeface="Montserrat"/>
                <a:ea typeface="Montserrat"/>
                <a:cs typeface="Montserrat"/>
                <a:sym typeface="Montserrat"/>
              </a:defRPr>
            </a:lvl1pPr>
            <a:lvl2pPr indent="-304800" lvl="1" marL="914400" rtl="0">
              <a:spcBef>
                <a:spcPts val="200"/>
              </a:spcBef>
              <a:spcAft>
                <a:spcPts val="0"/>
              </a:spcAft>
              <a:buSzPts val="1200"/>
              <a:buFont typeface="Montserrat"/>
              <a:buChar char="•"/>
              <a:defRPr>
                <a:latin typeface="Montserrat"/>
                <a:ea typeface="Montserrat"/>
                <a:cs typeface="Montserrat"/>
                <a:sym typeface="Montserrat"/>
              </a:defRPr>
            </a:lvl2pPr>
            <a:lvl3pPr indent="-298450" lvl="2" marL="1371600" rtl="0">
              <a:spcBef>
                <a:spcPts val="300"/>
              </a:spcBef>
              <a:spcAft>
                <a:spcPts val="0"/>
              </a:spcAft>
              <a:buSzPts val="1100"/>
              <a:buFont typeface="Montserrat"/>
              <a:buChar char="•"/>
              <a:defRPr>
                <a:latin typeface="Montserrat"/>
                <a:ea typeface="Montserrat"/>
                <a:cs typeface="Montserrat"/>
                <a:sym typeface="Montserrat"/>
              </a:defRPr>
            </a:lvl3pPr>
            <a:lvl4pPr indent="-292100" lvl="3" marL="1828800" rtl="0">
              <a:spcBef>
                <a:spcPts val="300"/>
              </a:spcBef>
              <a:spcAft>
                <a:spcPts val="0"/>
              </a:spcAft>
              <a:buSzPts val="1000"/>
              <a:buChar char="•"/>
              <a:defRPr/>
            </a:lvl4pPr>
            <a:lvl5pPr indent="-292100" lvl="4" marL="2286000" rtl="0">
              <a:spcBef>
                <a:spcPts val="300"/>
              </a:spcBef>
              <a:spcAft>
                <a:spcPts val="0"/>
              </a:spcAft>
              <a:buSzPts val="1000"/>
              <a:buChar char="•"/>
              <a:defRPr/>
            </a:lvl5pPr>
            <a:lvl6pPr indent="-292100" lvl="5" marL="2743200" rtl="0">
              <a:spcBef>
                <a:spcPts val="300"/>
              </a:spcBef>
              <a:spcAft>
                <a:spcPts val="0"/>
              </a:spcAft>
              <a:buSzPts val="1000"/>
              <a:buChar char="•"/>
              <a:defRPr/>
            </a:lvl6pPr>
            <a:lvl7pPr indent="-292100" lvl="6" marL="3200400" rtl="0">
              <a:spcBef>
                <a:spcPts val="300"/>
              </a:spcBef>
              <a:spcAft>
                <a:spcPts val="0"/>
              </a:spcAft>
              <a:buSzPts val="1000"/>
              <a:buChar char="•"/>
              <a:defRPr/>
            </a:lvl7pPr>
            <a:lvl8pPr indent="-292100" lvl="7" marL="3657600" rtl="0">
              <a:spcBef>
                <a:spcPts val="300"/>
              </a:spcBef>
              <a:spcAft>
                <a:spcPts val="0"/>
              </a:spcAft>
              <a:buSzPts val="1000"/>
              <a:buChar char="•"/>
              <a:defRPr/>
            </a:lvl8pPr>
            <a:lvl9pPr indent="-292100" lvl="8" marL="4114800" rtl="0">
              <a:spcBef>
                <a:spcPts val="300"/>
              </a:spcBef>
              <a:spcAft>
                <a:spcPts val="300"/>
              </a:spcAft>
              <a:buSzPts val="1000"/>
              <a:buChar char="•"/>
              <a:defRPr/>
            </a:lvl9pPr>
          </a:lstStyle>
          <a:p/>
        </p:txBody>
      </p:sp>
      <p:sp>
        <p:nvSpPr>
          <p:cNvPr id="87" name="Google Shape;87;p13"/>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0" name="Shape 20"/>
        <p:cNvGrpSpPr/>
        <p:nvPr/>
      </p:nvGrpSpPr>
      <p:grpSpPr>
        <a:xfrm>
          <a:off x="0" y="0"/>
          <a:ext cx="0" cy="0"/>
          <a:chOff x="0" y="0"/>
          <a:chExt cx="0" cy="0"/>
        </a:xfrm>
      </p:grpSpPr>
      <p:sp>
        <p:nvSpPr>
          <p:cNvPr id="21" name="Google Shape;21;p3"/>
          <p:cNvSpPr txBox="1"/>
          <p:nvPr>
            <p:ph type="title"/>
          </p:nvPr>
        </p:nvSpPr>
        <p:spPr>
          <a:xfrm>
            <a:off x="857250" y="457200"/>
            <a:ext cx="7406700" cy="10173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2" name="Google Shape;22;p3"/>
          <p:cNvSpPr txBox="1"/>
          <p:nvPr>
            <p:ph idx="1" type="body"/>
          </p:nvPr>
        </p:nvSpPr>
        <p:spPr>
          <a:xfrm>
            <a:off x="857250" y="1543050"/>
            <a:ext cx="7404600" cy="3029100"/>
          </a:xfrm>
          <a:prstGeom prst="rect">
            <a:avLst/>
          </a:prstGeom>
          <a:noFill/>
          <a:ln>
            <a:noFill/>
          </a:ln>
        </p:spPr>
        <p:txBody>
          <a:bodyPr anchorCtr="0" anchor="t" bIns="34275" lIns="68575" spcFirstLastPara="1" rIns="68575" wrap="square" tIns="34275">
            <a:normAutofit/>
          </a:bodyPr>
          <a:lstStyle>
            <a:lvl1pPr indent="-298450" lvl="0" marL="457200" algn="l">
              <a:lnSpc>
                <a:spcPct val="90000"/>
              </a:lnSpc>
              <a:spcBef>
                <a:spcPts val="1100"/>
              </a:spcBef>
              <a:spcAft>
                <a:spcPts val="0"/>
              </a:spcAft>
              <a:buClr>
                <a:schemeClr val="dk2"/>
              </a:buClr>
              <a:buSzPts val="1100"/>
              <a:buChar char="•"/>
              <a:defRPr>
                <a:solidFill>
                  <a:schemeClr val="dk2"/>
                </a:solidFill>
              </a:defRPr>
            </a:lvl1pPr>
            <a:lvl2pPr indent="-298450" lvl="1" marL="914400" algn="l">
              <a:lnSpc>
                <a:spcPct val="90000"/>
              </a:lnSpc>
              <a:spcBef>
                <a:spcPts val="200"/>
              </a:spcBef>
              <a:spcAft>
                <a:spcPts val="0"/>
              </a:spcAft>
              <a:buSzPts val="1100"/>
              <a:buChar char="•"/>
              <a:defRPr/>
            </a:lvl2pPr>
            <a:lvl3pPr indent="-298450" lvl="2" marL="1371600" algn="l">
              <a:lnSpc>
                <a:spcPct val="90000"/>
              </a:lnSpc>
              <a:spcBef>
                <a:spcPts val="300"/>
              </a:spcBef>
              <a:spcAft>
                <a:spcPts val="0"/>
              </a:spcAft>
              <a:buSzPts val="1100"/>
              <a:buChar char="•"/>
              <a:defRPr/>
            </a:lvl3pPr>
            <a:lvl4pPr indent="-298450" lvl="3" marL="1828800" algn="l">
              <a:lnSpc>
                <a:spcPct val="90000"/>
              </a:lnSpc>
              <a:spcBef>
                <a:spcPts val="300"/>
              </a:spcBef>
              <a:spcAft>
                <a:spcPts val="0"/>
              </a:spcAft>
              <a:buSzPts val="1100"/>
              <a:buChar char="•"/>
              <a:defRPr/>
            </a:lvl4pPr>
            <a:lvl5pPr indent="-298450" lvl="4" marL="2286000" algn="l">
              <a:lnSpc>
                <a:spcPct val="90000"/>
              </a:lnSpc>
              <a:spcBef>
                <a:spcPts val="300"/>
              </a:spcBef>
              <a:spcAft>
                <a:spcPts val="0"/>
              </a:spcAft>
              <a:buSzPts val="1100"/>
              <a:buChar char="•"/>
              <a:defRPr/>
            </a:lvl5pPr>
            <a:lvl6pPr indent="-298450" lvl="5" marL="2743200" algn="l">
              <a:lnSpc>
                <a:spcPct val="90000"/>
              </a:lnSpc>
              <a:spcBef>
                <a:spcPts val="300"/>
              </a:spcBef>
              <a:spcAft>
                <a:spcPts val="0"/>
              </a:spcAft>
              <a:buSzPts val="1100"/>
              <a:buChar char="•"/>
              <a:defRPr/>
            </a:lvl6pPr>
            <a:lvl7pPr indent="-298450" lvl="6" marL="3200400" algn="l">
              <a:lnSpc>
                <a:spcPct val="90000"/>
              </a:lnSpc>
              <a:spcBef>
                <a:spcPts val="300"/>
              </a:spcBef>
              <a:spcAft>
                <a:spcPts val="0"/>
              </a:spcAft>
              <a:buSzPts val="1100"/>
              <a:buChar char="•"/>
              <a:defRPr/>
            </a:lvl7pPr>
            <a:lvl8pPr indent="-298450" lvl="7" marL="3657600" algn="l">
              <a:lnSpc>
                <a:spcPct val="90000"/>
              </a:lnSpc>
              <a:spcBef>
                <a:spcPts val="300"/>
              </a:spcBef>
              <a:spcAft>
                <a:spcPts val="0"/>
              </a:spcAft>
              <a:buSzPts val="1100"/>
              <a:buChar char="•"/>
              <a:defRPr/>
            </a:lvl8pPr>
            <a:lvl9pPr indent="-298450" lvl="8" marL="4114800" algn="l">
              <a:lnSpc>
                <a:spcPct val="90000"/>
              </a:lnSpc>
              <a:spcBef>
                <a:spcPts val="300"/>
              </a:spcBef>
              <a:spcAft>
                <a:spcPts val="300"/>
              </a:spcAft>
              <a:buSzPts val="1100"/>
              <a:buChar char="•"/>
              <a:defRPr/>
            </a:lvl9pPr>
          </a:lstStyle>
          <a:p/>
        </p:txBody>
      </p:sp>
      <p:sp>
        <p:nvSpPr>
          <p:cNvPr id="23" name="Google Shape;23;p3"/>
          <p:cNvSpPr txBox="1"/>
          <p:nvPr>
            <p:ph idx="10" type="dt"/>
          </p:nvPr>
        </p:nvSpPr>
        <p:spPr>
          <a:xfrm>
            <a:off x="857247" y="4667871"/>
            <a:ext cx="17469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4" name="Google Shape;24;p3"/>
          <p:cNvSpPr txBox="1"/>
          <p:nvPr>
            <p:ph idx="11" type="ftr"/>
          </p:nvPr>
        </p:nvSpPr>
        <p:spPr>
          <a:xfrm>
            <a:off x="2961861" y="4667871"/>
            <a:ext cx="35382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5" name="Google Shape;25;p3"/>
          <p:cNvSpPr txBox="1"/>
          <p:nvPr>
            <p:ph idx="12" type="sldNum"/>
          </p:nvPr>
        </p:nvSpPr>
        <p:spPr>
          <a:xfrm>
            <a:off x="6997148" y="4667871"/>
            <a:ext cx="12798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6" name="Shape 26"/>
        <p:cNvGrpSpPr/>
        <p:nvPr/>
      </p:nvGrpSpPr>
      <p:grpSpPr>
        <a:xfrm>
          <a:off x="0" y="0"/>
          <a:ext cx="0" cy="0"/>
          <a:chOff x="0" y="0"/>
          <a:chExt cx="0" cy="0"/>
        </a:xfrm>
      </p:grpSpPr>
      <p:sp>
        <p:nvSpPr>
          <p:cNvPr id="27" name="Google Shape;27;p4"/>
          <p:cNvSpPr txBox="1"/>
          <p:nvPr>
            <p:ph type="title"/>
          </p:nvPr>
        </p:nvSpPr>
        <p:spPr>
          <a:xfrm>
            <a:off x="829818" y="880181"/>
            <a:ext cx="7475100" cy="2194500"/>
          </a:xfrm>
          <a:prstGeom prst="rect">
            <a:avLst/>
          </a:prstGeom>
          <a:noFill/>
          <a:ln>
            <a:noFill/>
          </a:ln>
        </p:spPr>
        <p:txBody>
          <a:bodyPr anchorCtr="0" anchor="b" bIns="34275" lIns="68575" spcFirstLastPara="1" rIns="68575" wrap="square" tIns="34275">
            <a:noAutofit/>
          </a:bodyPr>
          <a:lstStyle>
            <a:lvl1pPr lvl="0" algn="ctr">
              <a:lnSpc>
                <a:spcPct val="85000"/>
              </a:lnSpc>
              <a:spcBef>
                <a:spcPts val="0"/>
              </a:spcBef>
              <a:spcAft>
                <a:spcPts val="0"/>
              </a:spcAft>
              <a:buClr>
                <a:schemeClr val="accent1"/>
              </a:buClr>
              <a:buSzPts val="5400"/>
              <a:buFont typeface="Corbel"/>
              <a:buNone/>
              <a:defRPr b="0" sz="5400" cap="none"/>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8" name="Google Shape;28;p4"/>
          <p:cNvSpPr txBox="1"/>
          <p:nvPr>
            <p:ph idx="1" type="body"/>
          </p:nvPr>
        </p:nvSpPr>
        <p:spPr>
          <a:xfrm>
            <a:off x="1282446" y="3115890"/>
            <a:ext cx="6576900" cy="1023000"/>
          </a:xfrm>
          <a:prstGeom prst="rect">
            <a:avLst/>
          </a:prstGeom>
          <a:noFill/>
          <a:ln>
            <a:noFill/>
          </a:ln>
        </p:spPr>
        <p:txBody>
          <a:bodyPr anchorCtr="0" anchor="t" bIns="34275" lIns="68575" spcFirstLastPara="1" rIns="68575" wrap="square" tIns="34275">
            <a:normAutofit/>
          </a:bodyPr>
          <a:lstStyle>
            <a:lvl1pPr indent="-228600" lvl="0" marL="457200" algn="ctr">
              <a:lnSpc>
                <a:spcPct val="90000"/>
              </a:lnSpc>
              <a:spcBef>
                <a:spcPts val="1100"/>
              </a:spcBef>
              <a:spcAft>
                <a:spcPts val="0"/>
              </a:spcAft>
              <a:buSzPts val="1300"/>
              <a:buNone/>
              <a:defRPr sz="1700">
                <a:solidFill>
                  <a:schemeClr val="accent1"/>
                </a:solidFill>
              </a:defRPr>
            </a:lvl1pPr>
            <a:lvl2pPr indent="-228600" lvl="1" marL="914400" algn="l">
              <a:lnSpc>
                <a:spcPct val="90000"/>
              </a:lnSpc>
              <a:spcBef>
                <a:spcPts val="200"/>
              </a:spcBef>
              <a:spcAft>
                <a:spcPts val="0"/>
              </a:spcAft>
              <a:buSzPts val="1100"/>
              <a:buNone/>
              <a:defRPr sz="1400">
                <a:solidFill>
                  <a:srgbClr val="888888"/>
                </a:solidFill>
              </a:defRPr>
            </a:lvl2pPr>
            <a:lvl3pPr indent="-228600" lvl="2" marL="1371600" algn="l">
              <a:lnSpc>
                <a:spcPct val="90000"/>
              </a:lnSpc>
              <a:spcBef>
                <a:spcPts val="300"/>
              </a:spcBef>
              <a:spcAft>
                <a:spcPts val="0"/>
              </a:spcAft>
              <a:buSzPts val="1000"/>
              <a:buNone/>
              <a:defRPr sz="1200">
                <a:solidFill>
                  <a:srgbClr val="888888"/>
                </a:solidFill>
              </a:defRPr>
            </a:lvl3pPr>
            <a:lvl4pPr indent="-228600" lvl="3" marL="1828800" algn="l">
              <a:lnSpc>
                <a:spcPct val="90000"/>
              </a:lnSpc>
              <a:spcBef>
                <a:spcPts val="300"/>
              </a:spcBef>
              <a:spcAft>
                <a:spcPts val="0"/>
              </a:spcAft>
              <a:buSzPts val="800"/>
              <a:buNone/>
              <a:defRPr sz="1100">
                <a:solidFill>
                  <a:srgbClr val="888888"/>
                </a:solidFill>
              </a:defRPr>
            </a:lvl4pPr>
            <a:lvl5pPr indent="-228600" lvl="4" marL="2286000" algn="l">
              <a:lnSpc>
                <a:spcPct val="90000"/>
              </a:lnSpc>
              <a:spcBef>
                <a:spcPts val="300"/>
              </a:spcBef>
              <a:spcAft>
                <a:spcPts val="0"/>
              </a:spcAft>
              <a:buSzPts val="800"/>
              <a:buNone/>
              <a:defRPr sz="1100">
                <a:solidFill>
                  <a:srgbClr val="888888"/>
                </a:solidFill>
              </a:defRPr>
            </a:lvl5pPr>
            <a:lvl6pPr indent="-228600" lvl="5" marL="2743200" algn="l">
              <a:lnSpc>
                <a:spcPct val="90000"/>
              </a:lnSpc>
              <a:spcBef>
                <a:spcPts val="300"/>
              </a:spcBef>
              <a:spcAft>
                <a:spcPts val="0"/>
              </a:spcAft>
              <a:buSzPts val="800"/>
              <a:buNone/>
              <a:defRPr sz="1100">
                <a:solidFill>
                  <a:srgbClr val="888888"/>
                </a:solidFill>
              </a:defRPr>
            </a:lvl6pPr>
            <a:lvl7pPr indent="-228600" lvl="6" marL="3200400" algn="l">
              <a:lnSpc>
                <a:spcPct val="90000"/>
              </a:lnSpc>
              <a:spcBef>
                <a:spcPts val="300"/>
              </a:spcBef>
              <a:spcAft>
                <a:spcPts val="0"/>
              </a:spcAft>
              <a:buSzPts val="800"/>
              <a:buNone/>
              <a:defRPr sz="1100">
                <a:solidFill>
                  <a:srgbClr val="888888"/>
                </a:solidFill>
              </a:defRPr>
            </a:lvl7pPr>
            <a:lvl8pPr indent="-228600" lvl="7" marL="3657600" algn="l">
              <a:lnSpc>
                <a:spcPct val="90000"/>
              </a:lnSpc>
              <a:spcBef>
                <a:spcPts val="300"/>
              </a:spcBef>
              <a:spcAft>
                <a:spcPts val="0"/>
              </a:spcAft>
              <a:buSzPts val="800"/>
              <a:buNone/>
              <a:defRPr sz="1100">
                <a:solidFill>
                  <a:srgbClr val="888888"/>
                </a:solidFill>
              </a:defRPr>
            </a:lvl8pPr>
            <a:lvl9pPr indent="-228600" lvl="8" marL="4114800" algn="l">
              <a:lnSpc>
                <a:spcPct val="90000"/>
              </a:lnSpc>
              <a:spcBef>
                <a:spcPts val="300"/>
              </a:spcBef>
              <a:spcAft>
                <a:spcPts val="300"/>
              </a:spcAft>
              <a:buSzPts val="800"/>
              <a:buNone/>
              <a:defRPr sz="1100">
                <a:solidFill>
                  <a:srgbClr val="888888"/>
                </a:solidFill>
              </a:defRPr>
            </a:lvl9pPr>
          </a:lstStyle>
          <a:p/>
        </p:txBody>
      </p:sp>
      <p:sp>
        <p:nvSpPr>
          <p:cNvPr id="29" name="Google Shape;29;p4"/>
          <p:cNvSpPr txBox="1"/>
          <p:nvPr>
            <p:ph idx="10" type="dt"/>
          </p:nvPr>
        </p:nvSpPr>
        <p:spPr>
          <a:xfrm>
            <a:off x="857247" y="4667871"/>
            <a:ext cx="17469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0" name="Google Shape;30;p4"/>
          <p:cNvSpPr txBox="1"/>
          <p:nvPr>
            <p:ph idx="11" type="ftr"/>
          </p:nvPr>
        </p:nvSpPr>
        <p:spPr>
          <a:xfrm>
            <a:off x="2961861" y="4667871"/>
            <a:ext cx="35382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1" name="Google Shape;31;p4"/>
          <p:cNvSpPr txBox="1"/>
          <p:nvPr>
            <p:ph idx="12" type="sldNum"/>
          </p:nvPr>
        </p:nvSpPr>
        <p:spPr>
          <a:xfrm>
            <a:off x="6997148" y="4667871"/>
            <a:ext cx="12798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cxnSp>
        <p:nvCxnSpPr>
          <p:cNvPr id="32" name="Google Shape;32;p4"/>
          <p:cNvCxnSpPr/>
          <p:nvPr/>
        </p:nvCxnSpPr>
        <p:spPr>
          <a:xfrm>
            <a:off x="1485900" y="3015306"/>
            <a:ext cx="6172200" cy="0"/>
          </a:xfrm>
          <a:prstGeom prst="straightConnector1">
            <a:avLst/>
          </a:prstGeom>
          <a:noFill/>
          <a:ln cap="flat" cmpd="sng" w="10000">
            <a:solidFill>
              <a:schemeClr val="accent1"/>
            </a:solidFill>
            <a:prstDash val="solid"/>
            <a:round/>
            <a:headEnd len="sm" w="sm" type="none"/>
            <a:tailEnd len="sm" w="sm"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5"/>
          <p:cNvSpPr txBox="1"/>
          <p:nvPr>
            <p:ph type="title"/>
          </p:nvPr>
        </p:nvSpPr>
        <p:spPr>
          <a:xfrm>
            <a:off x="857250" y="457200"/>
            <a:ext cx="7406700" cy="10173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5" name="Google Shape;35;p5"/>
          <p:cNvSpPr txBox="1"/>
          <p:nvPr>
            <p:ph idx="1" type="body"/>
          </p:nvPr>
        </p:nvSpPr>
        <p:spPr>
          <a:xfrm>
            <a:off x="857250" y="1543049"/>
            <a:ext cx="3566100" cy="3017400"/>
          </a:xfrm>
          <a:prstGeom prst="rect">
            <a:avLst/>
          </a:prstGeom>
          <a:noFill/>
          <a:ln>
            <a:noFill/>
          </a:ln>
        </p:spPr>
        <p:txBody>
          <a:bodyPr anchorCtr="0" anchor="t" bIns="34275" lIns="68575" spcFirstLastPara="1" rIns="68575" wrap="square" tIns="34275">
            <a:normAutofit/>
          </a:bodyPr>
          <a:lstStyle>
            <a:lvl1pPr indent="-311150" lvl="0" marL="457200" algn="l">
              <a:lnSpc>
                <a:spcPct val="90000"/>
              </a:lnSpc>
              <a:spcBef>
                <a:spcPts val="1100"/>
              </a:spcBef>
              <a:spcAft>
                <a:spcPts val="0"/>
              </a:spcAft>
              <a:buSzPts val="1300"/>
              <a:buChar char="•"/>
              <a:defRPr sz="1700"/>
            </a:lvl1pPr>
            <a:lvl2pPr indent="-304800" lvl="1" marL="914400" algn="l">
              <a:lnSpc>
                <a:spcPct val="90000"/>
              </a:lnSpc>
              <a:spcBef>
                <a:spcPts val="200"/>
              </a:spcBef>
              <a:spcAft>
                <a:spcPts val="0"/>
              </a:spcAft>
              <a:buSzPts val="1200"/>
              <a:buChar char="•"/>
              <a:defRPr sz="1500"/>
            </a:lvl2pPr>
            <a:lvl3pPr indent="-298450" lvl="2" marL="1371600" algn="l">
              <a:lnSpc>
                <a:spcPct val="90000"/>
              </a:lnSpc>
              <a:spcBef>
                <a:spcPts val="300"/>
              </a:spcBef>
              <a:spcAft>
                <a:spcPts val="0"/>
              </a:spcAft>
              <a:buSzPts val="1100"/>
              <a:buChar char="•"/>
              <a:defRPr sz="1400"/>
            </a:lvl3pPr>
            <a:lvl4pPr indent="-292100" lvl="3" marL="1828800" algn="l">
              <a:lnSpc>
                <a:spcPct val="90000"/>
              </a:lnSpc>
              <a:spcBef>
                <a:spcPts val="300"/>
              </a:spcBef>
              <a:spcAft>
                <a:spcPts val="0"/>
              </a:spcAft>
              <a:buSzPts val="1000"/>
              <a:buChar char="•"/>
              <a:defRPr sz="1200"/>
            </a:lvl4pPr>
            <a:lvl5pPr indent="-292100" lvl="4" marL="2286000" algn="l">
              <a:lnSpc>
                <a:spcPct val="90000"/>
              </a:lnSpc>
              <a:spcBef>
                <a:spcPts val="300"/>
              </a:spcBef>
              <a:spcAft>
                <a:spcPts val="0"/>
              </a:spcAft>
              <a:buSzPts val="1000"/>
              <a:buChar char="•"/>
              <a:defRPr sz="1200"/>
            </a:lvl5pPr>
            <a:lvl6pPr indent="-292100" lvl="5" marL="2743200" algn="l">
              <a:lnSpc>
                <a:spcPct val="90000"/>
              </a:lnSpc>
              <a:spcBef>
                <a:spcPts val="300"/>
              </a:spcBef>
              <a:spcAft>
                <a:spcPts val="0"/>
              </a:spcAft>
              <a:buSzPts val="1000"/>
              <a:buChar char="•"/>
              <a:defRPr sz="1200"/>
            </a:lvl6pPr>
            <a:lvl7pPr indent="-292100" lvl="6" marL="3200400" algn="l">
              <a:lnSpc>
                <a:spcPct val="90000"/>
              </a:lnSpc>
              <a:spcBef>
                <a:spcPts val="300"/>
              </a:spcBef>
              <a:spcAft>
                <a:spcPts val="0"/>
              </a:spcAft>
              <a:buSzPts val="1000"/>
              <a:buChar char="•"/>
              <a:defRPr sz="1200"/>
            </a:lvl7pPr>
            <a:lvl8pPr indent="-292100" lvl="7" marL="3657600" algn="l">
              <a:lnSpc>
                <a:spcPct val="90000"/>
              </a:lnSpc>
              <a:spcBef>
                <a:spcPts val="300"/>
              </a:spcBef>
              <a:spcAft>
                <a:spcPts val="0"/>
              </a:spcAft>
              <a:buSzPts val="1000"/>
              <a:buChar char="•"/>
              <a:defRPr sz="1200"/>
            </a:lvl8pPr>
            <a:lvl9pPr indent="-292100" lvl="8" marL="4114800" algn="l">
              <a:lnSpc>
                <a:spcPct val="90000"/>
              </a:lnSpc>
              <a:spcBef>
                <a:spcPts val="300"/>
              </a:spcBef>
              <a:spcAft>
                <a:spcPts val="300"/>
              </a:spcAft>
              <a:buSzPts val="1000"/>
              <a:buChar char="•"/>
              <a:defRPr sz="1200"/>
            </a:lvl9pPr>
          </a:lstStyle>
          <a:p/>
        </p:txBody>
      </p:sp>
      <p:sp>
        <p:nvSpPr>
          <p:cNvPr id="36" name="Google Shape;36;p5"/>
          <p:cNvSpPr txBox="1"/>
          <p:nvPr>
            <p:ph idx="2" type="body"/>
          </p:nvPr>
        </p:nvSpPr>
        <p:spPr>
          <a:xfrm>
            <a:off x="4700709" y="1543050"/>
            <a:ext cx="3566100" cy="3017400"/>
          </a:xfrm>
          <a:prstGeom prst="rect">
            <a:avLst/>
          </a:prstGeom>
          <a:noFill/>
          <a:ln>
            <a:noFill/>
          </a:ln>
        </p:spPr>
        <p:txBody>
          <a:bodyPr anchorCtr="0" anchor="t" bIns="34275" lIns="68575" spcFirstLastPara="1" rIns="68575" wrap="square" tIns="34275">
            <a:normAutofit/>
          </a:bodyPr>
          <a:lstStyle>
            <a:lvl1pPr indent="-311150" lvl="0" marL="457200" algn="l">
              <a:lnSpc>
                <a:spcPct val="90000"/>
              </a:lnSpc>
              <a:spcBef>
                <a:spcPts val="1100"/>
              </a:spcBef>
              <a:spcAft>
                <a:spcPts val="0"/>
              </a:spcAft>
              <a:buSzPts val="1300"/>
              <a:buChar char="•"/>
              <a:defRPr sz="1700"/>
            </a:lvl1pPr>
            <a:lvl2pPr indent="-304800" lvl="1" marL="914400" algn="l">
              <a:lnSpc>
                <a:spcPct val="90000"/>
              </a:lnSpc>
              <a:spcBef>
                <a:spcPts val="200"/>
              </a:spcBef>
              <a:spcAft>
                <a:spcPts val="0"/>
              </a:spcAft>
              <a:buSzPts val="1200"/>
              <a:buChar char="•"/>
              <a:defRPr sz="1500"/>
            </a:lvl2pPr>
            <a:lvl3pPr indent="-298450" lvl="2" marL="1371600" algn="l">
              <a:lnSpc>
                <a:spcPct val="90000"/>
              </a:lnSpc>
              <a:spcBef>
                <a:spcPts val="300"/>
              </a:spcBef>
              <a:spcAft>
                <a:spcPts val="0"/>
              </a:spcAft>
              <a:buSzPts val="1100"/>
              <a:buChar char="•"/>
              <a:defRPr sz="1400"/>
            </a:lvl3pPr>
            <a:lvl4pPr indent="-292100" lvl="3" marL="1828800" algn="l">
              <a:lnSpc>
                <a:spcPct val="90000"/>
              </a:lnSpc>
              <a:spcBef>
                <a:spcPts val="300"/>
              </a:spcBef>
              <a:spcAft>
                <a:spcPts val="0"/>
              </a:spcAft>
              <a:buSzPts val="1000"/>
              <a:buChar char="•"/>
              <a:defRPr sz="1200"/>
            </a:lvl4pPr>
            <a:lvl5pPr indent="-292100" lvl="4" marL="2286000" algn="l">
              <a:lnSpc>
                <a:spcPct val="90000"/>
              </a:lnSpc>
              <a:spcBef>
                <a:spcPts val="300"/>
              </a:spcBef>
              <a:spcAft>
                <a:spcPts val="0"/>
              </a:spcAft>
              <a:buSzPts val="1000"/>
              <a:buChar char="•"/>
              <a:defRPr sz="1200"/>
            </a:lvl5pPr>
            <a:lvl6pPr indent="-292100" lvl="5" marL="2743200" algn="l">
              <a:lnSpc>
                <a:spcPct val="90000"/>
              </a:lnSpc>
              <a:spcBef>
                <a:spcPts val="300"/>
              </a:spcBef>
              <a:spcAft>
                <a:spcPts val="0"/>
              </a:spcAft>
              <a:buSzPts val="1000"/>
              <a:buChar char="•"/>
              <a:defRPr sz="1200"/>
            </a:lvl6pPr>
            <a:lvl7pPr indent="-292100" lvl="6" marL="3200400" algn="l">
              <a:lnSpc>
                <a:spcPct val="90000"/>
              </a:lnSpc>
              <a:spcBef>
                <a:spcPts val="300"/>
              </a:spcBef>
              <a:spcAft>
                <a:spcPts val="0"/>
              </a:spcAft>
              <a:buSzPts val="1000"/>
              <a:buChar char="•"/>
              <a:defRPr sz="1200"/>
            </a:lvl7pPr>
            <a:lvl8pPr indent="-292100" lvl="7" marL="3657600" algn="l">
              <a:lnSpc>
                <a:spcPct val="90000"/>
              </a:lnSpc>
              <a:spcBef>
                <a:spcPts val="300"/>
              </a:spcBef>
              <a:spcAft>
                <a:spcPts val="0"/>
              </a:spcAft>
              <a:buSzPts val="1000"/>
              <a:buChar char="•"/>
              <a:defRPr sz="1200"/>
            </a:lvl8pPr>
            <a:lvl9pPr indent="-292100" lvl="8" marL="4114800" algn="l">
              <a:lnSpc>
                <a:spcPct val="90000"/>
              </a:lnSpc>
              <a:spcBef>
                <a:spcPts val="300"/>
              </a:spcBef>
              <a:spcAft>
                <a:spcPts val="300"/>
              </a:spcAft>
              <a:buSzPts val="1000"/>
              <a:buChar char="•"/>
              <a:defRPr sz="1200"/>
            </a:lvl9pPr>
          </a:lstStyle>
          <a:p/>
        </p:txBody>
      </p:sp>
      <p:sp>
        <p:nvSpPr>
          <p:cNvPr id="37" name="Google Shape;37;p5"/>
          <p:cNvSpPr txBox="1"/>
          <p:nvPr>
            <p:ph idx="10" type="dt"/>
          </p:nvPr>
        </p:nvSpPr>
        <p:spPr>
          <a:xfrm>
            <a:off x="857247" y="4667871"/>
            <a:ext cx="17469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8" name="Google Shape;38;p5"/>
          <p:cNvSpPr txBox="1"/>
          <p:nvPr>
            <p:ph idx="11" type="ftr"/>
          </p:nvPr>
        </p:nvSpPr>
        <p:spPr>
          <a:xfrm>
            <a:off x="2961861" y="4667871"/>
            <a:ext cx="35382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9" name="Google Shape;39;p5"/>
          <p:cNvSpPr txBox="1"/>
          <p:nvPr>
            <p:ph idx="12" type="sldNum"/>
          </p:nvPr>
        </p:nvSpPr>
        <p:spPr>
          <a:xfrm>
            <a:off x="6997148" y="4667871"/>
            <a:ext cx="12798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6"/>
          <p:cNvSpPr txBox="1"/>
          <p:nvPr>
            <p:ph type="title"/>
          </p:nvPr>
        </p:nvSpPr>
        <p:spPr>
          <a:xfrm>
            <a:off x="857250" y="457200"/>
            <a:ext cx="7406700" cy="10173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42" name="Google Shape;42;p6"/>
          <p:cNvSpPr txBox="1"/>
          <p:nvPr>
            <p:ph idx="1" type="body"/>
          </p:nvPr>
        </p:nvSpPr>
        <p:spPr>
          <a:xfrm>
            <a:off x="857250" y="1501133"/>
            <a:ext cx="3566100" cy="5829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0"/>
              </a:spcBef>
              <a:spcAft>
                <a:spcPts val="0"/>
              </a:spcAft>
              <a:buSzPts val="1400"/>
              <a:buNone/>
              <a:defRPr b="1" sz="1800"/>
            </a:lvl1pPr>
            <a:lvl2pPr indent="-228600" lvl="1" marL="914400" algn="l">
              <a:lnSpc>
                <a:spcPct val="90000"/>
              </a:lnSpc>
              <a:spcBef>
                <a:spcPts val="200"/>
              </a:spcBef>
              <a:spcAft>
                <a:spcPts val="0"/>
              </a:spcAft>
              <a:buSzPts val="1200"/>
              <a:buNone/>
              <a:defRPr b="1" sz="1500"/>
            </a:lvl2pPr>
            <a:lvl3pPr indent="-228600" lvl="2" marL="1371600" algn="l">
              <a:lnSpc>
                <a:spcPct val="90000"/>
              </a:lnSpc>
              <a:spcBef>
                <a:spcPts val="300"/>
              </a:spcBef>
              <a:spcAft>
                <a:spcPts val="0"/>
              </a:spcAft>
              <a:buSzPts val="1100"/>
              <a:buNone/>
              <a:defRPr b="1" sz="1400"/>
            </a:lvl3pPr>
            <a:lvl4pPr indent="-228600" lvl="3" marL="1828800" algn="l">
              <a:lnSpc>
                <a:spcPct val="90000"/>
              </a:lnSpc>
              <a:spcBef>
                <a:spcPts val="300"/>
              </a:spcBef>
              <a:spcAft>
                <a:spcPts val="0"/>
              </a:spcAft>
              <a:buSzPts val="1000"/>
              <a:buNone/>
              <a:defRPr b="1" sz="1200"/>
            </a:lvl4pPr>
            <a:lvl5pPr indent="-228600" lvl="4" marL="2286000" algn="l">
              <a:lnSpc>
                <a:spcPct val="90000"/>
              </a:lnSpc>
              <a:spcBef>
                <a:spcPts val="300"/>
              </a:spcBef>
              <a:spcAft>
                <a:spcPts val="0"/>
              </a:spcAft>
              <a:buSzPts val="1000"/>
              <a:buNone/>
              <a:defRPr b="1" sz="1200"/>
            </a:lvl5pPr>
            <a:lvl6pPr indent="-228600" lvl="5" marL="2743200" algn="l">
              <a:lnSpc>
                <a:spcPct val="90000"/>
              </a:lnSpc>
              <a:spcBef>
                <a:spcPts val="300"/>
              </a:spcBef>
              <a:spcAft>
                <a:spcPts val="0"/>
              </a:spcAft>
              <a:buSzPts val="1000"/>
              <a:buNone/>
              <a:defRPr b="1" sz="1200"/>
            </a:lvl6pPr>
            <a:lvl7pPr indent="-228600" lvl="6" marL="3200400" algn="l">
              <a:lnSpc>
                <a:spcPct val="90000"/>
              </a:lnSpc>
              <a:spcBef>
                <a:spcPts val="300"/>
              </a:spcBef>
              <a:spcAft>
                <a:spcPts val="0"/>
              </a:spcAft>
              <a:buSzPts val="1000"/>
              <a:buNone/>
              <a:defRPr b="1" sz="1200"/>
            </a:lvl7pPr>
            <a:lvl8pPr indent="-228600" lvl="7" marL="3657600" algn="l">
              <a:lnSpc>
                <a:spcPct val="90000"/>
              </a:lnSpc>
              <a:spcBef>
                <a:spcPts val="300"/>
              </a:spcBef>
              <a:spcAft>
                <a:spcPts val="0"/>
              </a:spcAft>
              <a:buSzPts val="1000"/>
              <a:buNone/>
              <a:defRPr b="1" sz="1200"/>
            </a:lvl8pPr>
            <a:lvl9pPr indent="-228600" lvl="8" marL="4114800" algn="l">
              <a:lnSpc>
                <a:spcPct val="90000"/>
              </a:lnSpc>
              <a:spcBef>
                <a:spcPts val="300"/>
              </a:spcBef>
              <a:spcAft>
                <a:spcPts val="300"/>
              </a:spcAft>
              <a:buSzPts val="1000"/>
              <a:buNone/>
              <a:defRPr b="1" sz="1200"/>
            </a:lvl9pPr>
          </a:lstStyle>
          <a:p/>
        </p:txBody>
      </p:sp>
      <p:sp>
        <p:nvSpPr>
          <p:cNvPr id="43" name="Google Shape;43;p6"/>
          <p:cNvSpPr txBox="1"/>
          <p:nvPr>
            <p:ph idx="2" type="body"/>
          </p:nvPr>
        </p:nvSpPr>
        <p:spPr>
          <a:xfrm>
            <a:off x="857250" y="2041112"/>
            <a:ext cx="3566100" cy="2537400"/>
          </a:xfrm>
          <a:prstGeom prst="rect">
            <a:avLst/>
          </a:prstGeom>
          <a:noFill/>
          <a:ln>
            <a:noFill/>
          </a:ln>
        </p:spPr>
        <p:txBody>
          <a:bodyPr anchorCtr="0" anchor="t" bIns="34275" lIns="68575" spcFirstLastPara="1" rIns="68575" wrap="square" tIns="34275">
            <a:normAutofit/>
          </a:bodyPr>
          <a:lstStyle>
            <a:lvl1pPr indent="-311150" lvl="0" marL="457200" algn="l">
              <a:lnSpc>
                <a:spcPct val="90000"/>
              </a:lnSpc>
              <a:spcBef>
                <a:spcPts val="1100"/>
              </a:spcBef>
              <a:spcAft>
                <a:spcPts val="0"/>
              </a:spcAft>
              <a:buSzPts val="1300"/>
              <a:buChar char="•"/>
              <a:defRPr sz="1700"/>
            </a:lvl1pPr>
            <a:lvl2pPr indent="-304800" lvl="1" marL="914400" algn="l">
              <a:lnSpc>
                <a:spcPct val="90000"/>
              </a:lnSpc>
              <a:spcBef>
                <a:spcPts val="200"/>
              </a:spcBef>
              <a:spcAft>
                <a:spcPts val="0"/>
              </a:spcAft>
              <a:buSzPts val="1200"/>
              <a:buChar char="•"/>
              <a:defRPr sz="1500"/>
            </a:lvl2pPr>
            <a:lvl3pPr indent="-298450" lvl="2" marL="1371600" algn="l">
              <a:lnSpc>
                <a:spcPct val="90000"/>
              </a:lnSpc>
              <a:spcBef>
                <a:spcPts val="300"/>
              </a:spcBef>
              <a:spcAft>
                <a:spcPts val="0"/>
              </a:spcAft>
              <a:buSzPts val="1100"/>
              <a:buChar char="•"/>
              <a:defRPr sz="1400"/>
            </a:lvl3pPr>
            <a:lvl4pPr indent="-292100" lvl="3" marL="1828800" algn="l">
              <a:lnSpc>
                <a:spcPct val="90000"/>
              </a:lnSpc>
              <a:spcBef>
                <a:spcPts val="300"/>
              </a:spcBef>
              <a:spcAft>
                <a:spcPts val="0"/>
              </a:spcAft>
              <a:buSzPts val="1000"/>
              <a:buChar char="•"/>
              <a:defRPr sz="1200"/>
            </a:lvl4pPr>
            <a:lvl5pPr indent="-292100" lvl="4" marL="2286000" algn="l">
              <a:lnSpc>
                <a:spcPct val="90000"/>
              </a:lnSpc>
              <a:spcBef>
                <a:spcPts val="300"/>
              </a:spcBef>
              <a:spcAft>
                <a:spcPts val="0"/>
              </a:spcAft>
              <a:buSzPts val="1000"/>
              <a:buChar char="•"/>
              <a:defRPr sz="1200"/>
            </a:lvl5pPr>
            <a:lvl6pPr indent="-292100" lvl="5" marL="2743200" algn="l">
              <a:lnSpc>
                <a:spcPct val="90000"/>
              </a:lnSpc>
              <a:spcBef>
                <a:spcPts val="300"/>
              </a:spcBef>
              <a:spcAft>
                <a:spcPts val="0"/>
              </a:spcAft>
              <a:buSzPts val="1000"/>
              <a:buChar char="•"/>
              <a:defRPr sz="1200"/>
            </a:lvl6pPr>
            <a:lvl7pPr indent="-292100" lvl="6" marL="3200400" algn="l">
              <a:lnSpc>
                <a:spcPct val="90000"/>
              </a:lnSpc>
              <a:spcBef>
                <a:spcPts val="300"/>
              </a:spcBef>
              <a:spcAft>
                <a:spcPts val="0"/>
              </a:spcAft>
              <a:buSzPts val="1000"/>
              <a:buChar char="•"/>
              <a:defRPr sz="1200"/>
            </a:lvl7pPr>
            <a:lvl8pPr indent="-292100" lvl="7" marL="3657600" algn="l">
              <a:lnSpc>
                <a:spcPct val="90000"/>
              </a:lnSpc>
              <a:spcBef>
                <a:spcPts val="300"/>
              </a:spcBef>
              <a:spcAft>
                <a:spcPts val="0"/>
              </a:spcAft>
              <a:buSzPts val="1000"/>
              <a:buChar char="•"/>
              <a:defRPr sz="1200"/>
            </a:lvl8pPr>
            <a:lvl9pPr indent="-292100" lvl="8" marL="4114800" algn="l">
              <a:lnSpc>
                <a:spcPct val="90000"/>
              </a:lnSpc>
              <a:spcBef>
                <a:spcPts val="300"/>
              </a:spcBef>
              <a:spcAft>
                <a:spcPts val="300"/>
              </a:spcAft>
              <a:buSzPts val="1000"/>
              <a:buChar char="•"/>
              <a:defRPr sz="1200"/>
            </a:lvl9pPr>
          </a:lstStyle>
          <a:p/>
        </p:txBody>
      </p:sp>
      <p:sp>
        <p:nvSpPr>
          <p:cNvPr id="44" name="Google Shape;44;p6"/>
          <p:cNvSpPr txBox="1"/>
          <p:nvPr>
            <p:ph idx="3" type="body"/>
          </p:nvPr>
        </p:nvSpPr>
        <p:spPr>
          <a:xfrm>
            <a:off x="4701880" y="1499274"/>
            <a:ext cx="3566100" cy="5829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0"/>
              </a:spcBef>
              <a:spcAft>
                <a:spcPts val="0"/>
              </a:spcAft>
              <a:buSzPts val="1400"/>
              <a:buNone/>
              <a:defRPr b="1" sz="1800"/>
            </a:lvl1pPr>
            <a:lvl2pPr indent="-228600" lvl="1" marL="914400" algn="l">
              <a:lnSpc>
                <a:spcPct val="90000"/>
              </a:lnSpc>
              <a:spcBef>
                <a:spcPts val="200"/>
              </a:spcBef>
              <a:spcAft>
                <a:spcPts val="0"/>
              </a:spcAft>
              <a:buSzPts val="1200"/>
              <a:buNone/>
              <a:defRPr b="1" sz="1500"/>
            </a:lvl2pPr>
            <a:lvl3pPr indent="-228600" lvl="2" marL="1371600" algn="l">
              <a:lnSpc>
                <a:spcPct val="90000"/>
              </a:lnSpc>
              <a:spcBef>
                <a:spcPts val="300"/>
              </a:spcBef>
              <a:spcAft>
                <a:spcPts val="0"/>
              </a:spcAft>
              <a:buSzPts val="1100"/>
              <a:buNone/>
              <a:defRPr b="1" sz="1400"/>
            </a:lvl3pPr>
            <a:lvl4pPr indent="-228600" lvl="3" marL="1828800" algn="l">
              <a:lnSpc>
                <a:spcPct val="90000"/>
              </a:lnSpc>
              <a:spcBef>
                <a:spcPts val="300"/>
              </a:spcBef>
              <a:spcAft>
                <a:spcPts val="0"/>
              </a:spcAft>
              <a:buSzPts val="1000"/>
              <a:buNone/>
              <a:defRPr b="1" sz="1200"/>
            </a:lvl4pPr>
            <a:lvl5pPr indent="-228600" lvl="4" marL="2286000" algn="l">
              <a:lnSpc>
                <a:spcPct val="90000"/>
              </a:lnSpc>
              <a:spcBef>
                <a:spcPts val="300"/>
              </a:spcBef>
              <a:spcAft>
                <a:spcPts val="0"/>
              </a:spcAft>
              <a:buSzPts val="1000"/>
              <a:buNone/>
              <a:defRPr b="1" sz="1200"/>
            </a:lvl5pPr>
            <a:lvl6pPr indent="-228600" lvl="5" marL="2743200" algn="l">
              <a:lnSpc>
                <a:spcPct val="90000"/>
              </a:lnSpc>
              <a:spcBef>
                <a:spcPts val="300"/>
              </a:spcBef>
              <a:spcAft>
                <a:spcPts val="0"/>
              </a:spcAft>
              <a:buSzPts val="1000"/>
              <a:buNone/>
              <a:defRPr b="1" sz="1200"/>
            </a:lvl6pPr>
            <a:lvl7pPr indent="-228600" lvl="6" marL="3200400" algn="l">
              <a:lnSpc>
                <a:spcPct val="90000"/>
              </a:lnSpc>
              <a:spcBef>
                <a:spcPts val="300"/>
              </a:spcBef>
              <a:spcAft>
                <a:spcPts val="0"/>
              </a:spcAft>
              <a:buSzPts val="1000"/>
              <a:buNone/>
              <a:defRPr b="1" sz="1200"/>
            </a:lvl7pPr>
            <a:lvl8pPr indent="-228600" lvl="7" marL="3657600" algn="l">
              <a:lnSpc>
                <a:spcPct val="90000"/>
              </a:lnSpc>
              <a:spcBef>
                <a:spcPts val="300"/>
              </a:spcBef>
              <a:spcAft>
                <a:spcPts val="0"/>
              </a:spcAft>
              <a:buSzPts val="1000"/>
              <a:buNone/>
              <a:defRPr b="1" sz="1200"/>
            </a:lvl8pPr>
            <a:lvl9pPr indent="-228600" lvl="8" marL="4114800" algn="l">
              <a:lnSpc>
                <a:spcPct val="90000"/>
              </a:lnSpc>
              <a:spcBef>
                <a:spcPts val="300"/>
              </a:spcBef>
              <a:spcAft>
                <a:spcPts val="300"/>
              </a:spcAft>
              <a:buSzPts val="1000"/>
              <a:buNone/>
              <a:defRPr b="1" sz="1200"/>
            </a:lvl9pPr>
          </a:lstStyle>
          <a:p/>
        </p:txBody>
      </p:sp>
      <p:sp>
        <p:nvSpPr>
          <p:cNvPr id="45" name="Google Shape;45;p6"/>
          <p:cNvSpPr txBox="1"/>
          <p:nvPr>
            <p:ph idx="4" type="body"/>
          </p:nvPr>
        </p:nvSpPr>
        <p:spPr>
          <a:xfrm>
            <a:off x="4701880" y="2039492"/>
            <a:ext cx="3566100" cy="2537400"/>
          </a:xfrm>
          <a:prstGeom prst="rect">
            <a:avLst/>
          </a:prstGeom>
          <a:noFill/>
          <a:ln>
            <a:noFill/>
          </a:ln>
        </p:spPr>
        <p:txBody>
          <a:bodyPr anchorCtr="0" anchor="t" bIns="34275" lIns="68575" spcFirstLastPara="1" rIns="68575" wrap="square" tIns="34275">
            <a:normAutofit/>
          </a:bodyPr>
          <a:lstStyle>
            <a:lvl1pPr indent="-311150" lvl="0" marL="457200" algn="l">
              <a:lnSpc>
                <a:spcPct val="90000"/>
              </a:lnSpc>
              <a:spcBef>
                <a:spcPts val="1100"/>
              </a:spcBef>
              <a:spcAft>
                <a:spcPts val="0"/>
              </a:spcAft>
              <a:buSzPts val="1300"/>
              <a:buChar char="•"/>
              <a:defRPr sz="1700"/>
            </a:lvl1pPr>
            <a:lvl2pPr indent="-304800" lvl="1" marL="914400" algn="l">
              <a:lnSpc>
                <a:spcPct val="90000"/>
              </a:lnSpc>
              <a:spcBef>
                <a:spcPts val="200"/>
              </a:spcBef>
              <a:spcAft>
                <a:spcPts val="0"/>
              </a:spcAft>
              <a:buSzPts val="1200"/>
              <a:buChar char="•"/>
              <a:defRPr sz="1500"/>
            </a:lvl2pPr>
            <a:lvl3pPr indent="-298450" lvl="2" marL="1371600" algn="l">
              <a:lnSpc>
                <a:spcPct val="90000"/>
              </a:lnSpc>
              <a:spcBef>
                <a:spcPts val="300"/>
              </a:spcBef>
              <a:spcAft>
                <a:spcPts val="0"/>
              </a:spcAft>
              <a:buSzPts val="1100"/>
              <a:buChar char="•"/>
              <a:defRPr sz="1400"/>
            </a:lvl3pPr>
            <a:lvl4pPr indent="-292100" lvl="3" marL="1828800" algn="l">
              <a:lnSpc>
                <a:spcPct val="90000"/>
              </a:lnSpc>
              <a:spcBef>
                <a:spcPts val="300"/>
              </a:spcBef>
              <a:spcAft>
                <a:spcPts val="0"/>
              </a:spcAft>
              <a:buSzPts val="1000"/>
              <a:buChar char="•"/>
              <a:defRPr sz="1200"/>
            </a:lvl4pPr>
            <a:lvl5pPr indent="-292100" lvl="4" marL="2286000" algn="l">
              <a:lnSpc>
                <a:spcPct val="90000"/>
              </a:lnSpc>
              <a:spcBef>
                <a:spcPts val="300"/>
              </a:spcBef>
              <a:spcAft>
                <a:spcPts val="0"/>
              </a:spcAft>
              <a:buSzPts val="1000"/>
              <a:buChar char="•"/>
              <a:defRPr sz="1200"/>
            </a:lvl5pPr>
            <a:lvl6pPr indent="-292100" lvl="5" marL="2743200" algn="l">
              <a:lnSpc>
                <a:spcPct val="90000"/>
              </a:lnSpc>
              <a:spcBef>
                <a:spcPts val="300"/>
              </a:spcBef>
              <a:spcAft>
                <a:spcPts val="0"/>
              </a:spcAft>
              <a:buSzPts val="1000"/>
              <a:buChar char="•"/>
              <a:defRPr sz="1200"/>
            </a:lvl6pPr>
            <a:lvl7pPr indent="-292100" lvl="6" marL="3200400" algn="l">
              <a:lnSpc>
                <a:spcPct val="90000"/>
              </a:lnSpc>
              <a:spcBef>
                <a:spcPts val="300"/>
              </a:spcBef>
              <a:spcAft>
                <a:spcPts val="0"/>
              </a:spcAft>
              <a:buSzPts val="1000"/>
              <a:buChar char="•"/>
              <a:defRPr sz="1200"/>
            </a:lvl7pPr>
            <a:lvl8pPr indent="-292100" lvl="7" marL="3657600" algn="l">
              <a:lnSpc>
                <a:spcPct val="90000"/>
              </a:lnSpc>
              <a:spcBef>
                <a:spcPts val="300"/>
              </a:spcBef>
              <a:spcAft>
                <a:spcPts val="0"/>
              </a:spcAft>
              <a:buSzPts val="1000"/>
              <a:buChar char="•"/>
              <a:defRPr sz="1200"/>
            </a:lvl8pPr>
            <a:lvl9pPr indent="-292100" lvl="8" marL="4114800" algn="l">
              <a:lnSpc>
                <a:spcPct val="90000"/>
              </a:lnSpc>
              <a:spcBef>
                <a:spcPts val="300"/>
              </a:spcBef>
              <a:spcAft>
                <a:spcPts val="300"/>
              </a:spcAft>
              <a:buSzPts val="1000"/>
              <a:buChar char="•"/>
              <a:defRPr sz="1200"/>
            </a:lvl9pPr>
          </a:lstStyle>
          <a:p/>
        </p:txBody>
      </p:sp>
      <p:sp>
        <p:nvSpPr>
          <p:cNvPr id="46" name="Google Shape;46;p6"/>
          <p:cNvSpPr txBox="1"/>
          <p:nvPr>
            <p:ph idx="10" type="dt"/>
          </p:nvPr>
        </p:nvSpPr>
        <p:spPr>
          <a:xfrm>
            <a:off x="857247" y="4667871"/>
            <a:ext cx="17469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7" name="Google Shape;47;p6"/>
          <p:cNvSpPr txBox="1"/>
          <p:nvPr>
            <p:ph idx="11" type="ftr"/>
          </p:nvPr>
        </p:nvSpPr>
        <p:spPr>
          <a:xfrm>
            <a:off x="2961861" y="4667871"/>
            <a:ext cx="35382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8" name="Google Shape;48;p6"/>
          <p:cNvSpPr txBox="1"/>
          <p:nvPr>
            <p:ph idx="12" type="sldNum"/>
          </p:nvPr>
        </p:nvSpPr>
        <p:spPr>
          <a:xfrm>
            <a:off x="6997148" y="4667871"/>
            <a:ext cx="12798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7"/>
          <p:cNvSpPr txBox="1"/>
          <p:nvPr>
            <p:ph type="title"/>
          </p:nvPr>
        </p:nvSpPr>
        <p:spPr>
          <a:xfrm>
            <a:off x="857250" y="457200"/>
            <a:ext cx="7406700" cy="10173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51" name="Google Shape;51;p7"/>
          <p:cNvSpPr txBox="1"/>
          <p:nvPr>
            <p:ph idx="10" type="dt"/>
          </p:nvPr>
        </p:nvSpPr>
        <p:spPr>
          <a:xfrm>
            <a:off x="857247" y="4667871"/>
            <a:ext cx="17469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2" name="Google Shape;52;p7"/>
          <p:cNvSpPr txBox="1"/>
          <p:nvPr>
            <p:ph idx="11" type="ftr"/>
          </p:nvPr>
        </p:nvSpPr>
        <p:spPr>
          <a:xfrm>
            <a:off x="2961861" y="4667871"/>
            <a:ext cx="35382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3" name="Google Shape;53;p7"/>
          <p:cNvSpPr txBox="1"/>
          <p:nvPr>
            <p:ph idx="12" type="sldNum"/>
          </p:nvPr>
        </p:nvSpPr>
        <p:spPr>
          <a:xfrm>
            <a:off x="6997148" y="4667871"/>
            <a:ext cx="12798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8"/>
          <p:cNvSpPr txBox="1"/>
          <p:nvPr>
            <p:ph idx="10" type="dt"/>
          </p:nvPr>
        </p:nvSpPr>
        <p:spPr>
          <a:xfrm>
            <a:off x="857247" y="4667871"/>
            <a:ext cx="17469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6" name="Google Shape;56;p8"/>
          <p:cNvSpPr txBox="1"/>
          <p:nvPr>
            <p:ph idx="11" type="ftr"/>
          </p:nvPr>
        </p:nvSpPr>
        <p:spPr>
          <a:xfrm>
            <a:off x="2961861" y="4667871"/>
            <a:ext cx="35382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7" name="Google Shape;57;p8"/>
          <p:cNvSpPr txBox="1"/>
          <p:nvPr>
            <p:ph idx="12" type="sldNum"/>
          </p:nvPr>
        </p:nvSpPr>
        <p:spPr>
          <a:xfrm>
            <a:off x="6997148" y="4667871"/>
            <a:ext cx="12798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857250" y="822960"/>
            <a:ext cx="2949000" cy="130290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chemeClr val="accent1"/>
              </a:buClr>
              <a:buSzPts val="3000"/>
              <a:buFont typeface="Corbel"/>
              <a:buNone/>
              <a:defRPr b="0" sz="30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60" name="Google Shape;60;p9"/>
          <p:cNvSpPr txBox="1"/>
          <p:nvPr>
            <p:ph idx="1" type="body"/>
          </p:nvPr>
        </p:nvSpPr>
        <p:spPr>
          <a:xfrm>
            <a:off x="4389119" y="822960"/>
            <a:ext cx="3909000" cy="3497700"/>
          </a:xfrm>
          <a:prstGeom prst="rect">
            <a:avLst/>
          </a:prstGeom>
          <a:noFill/>
          <a:ln>
            <a:noFill/>
          </a:ln>
        </p:spPr>
        <p:txBody>
          <a:bodyPr anchorCtr="0" anchor="t" bIns="34275" lIns="68575" spcFirstLastPara="1" rIns="68575" wrap="square" tIns="34275">
            <a:normAutofit/>
          </a:bodyPr>
          <a:lstStyle>
            <a:lvl1pPr indent="-349250" lvl="0" marL="457200" algn="l">
              <a:lnSpc>
                <a:spcPct val="90000"/>
              </a:lnSpc>
              <a:spcBef>
                <a:spcPts val="1100"/>
              </a:spcBef>
              <a:spcAft>
                <a:spcPts val="0"/>
              </a:spcAft>
              <a:buSzPts val="1900"/>
              <a:buChar char="•"/>
              <a:defRPr sz="2400"/>
            </a:lvl1pPr>
            <a:lvl2pPr indent="-336550" lvl="1" marL="914400" algn="l">
              <a:lnSpc>
                <a:spcPct val="90000"/>
              </a:lnSpc>
              <a:spcBef>
                <a:spcPts val="200"/>
              </a:spcBef>
              <a:spcAft>
                <a:spcPts val="0"/>
              </a:spcAft>
              <a:buSzPts val="1700"/>
              <a:buChar char="•"/>
              <a:defRPr sz="2100"/>
            </a:lvl2pPr>
            <a:lvl3pPr indent="-317500" lvl="2" marL="1371600" algn="l">
              <a:lnSpc>
                <a:spcPct val="90000"/>
              </a:lnSpc>
              <a:spcBef>
                <a:spcPts val="300"/>
              </a:spcBef>
              <a:spcAft>
                <a:spcPts val="0"/>
              </a:spcAft>
              <a:buSzPts val="1400"/>
              <a:buChar char="•"/>
              <a:defRPr sz="1800"/>
            </a:lvl3pPr>
            <a:lvl4pPr indent="-304800" lvl="3" marL="1828800" algn="l">
              <a:lnSpc>
                <a:spcPct val="90000"/>
              </a:lnSpc>
              <a:spcBef>
                <a:spcPts val="300"/>
              </a:spcBef>
              <a:spcAft>
                <a:spcPts val="0"/>
              </a:spcAft>
              <a:buSzPts val="1200"/>
              <a:buChar char="•"/>
              <a:defRPr sz="1500"/>
            </a:lvl4pPr>
            <a:lvl5pPr indent="-304800" lvl="4" marL="2286000" algn="l">
              <a:lnSpc>
                <a:spcPct val="90000"/>
              </a:lnSpc>
              <a:spcBef>
                <a:spcPts val="300"/>
              </a:spcBef>
              <a:spcAft>
                <a:spcPts val="0"/>
              </a:spcAft>
              <a:buSzPts val="1200"/>
              <a:buChar char="•"/>
              <a:defRPr sz="1500"/>
            </a:lvl5pPr>
            <a:lvl6pPr indent="-304800" lvl="5" marL="2743200" algn="l">
              <a:lnSpc>
                <a:spcPct val="90000"/>
              </a:lnSpc>
              <a:spcBef>
                <a:spcPts val="300"/>
              </a:spcBef>
              <a:spcAft>
                <a:spcPts val="0"/>
              </a:spcAft>
              <a:buSzPts val="1200"/>
              <a:buChar char="•"/>
              <a:defRPr sz="1500"/>
            </a:lvl6pPr>
            <a:lvl7pPr indent="-304800" lvl="6" marL="3200400" algn="l">
              <a:lnSpc>
                <a:spcPct val="90000"/>
              </a:lnSpc>
              <a:spcBef>
                <a:spcPts val="300"/>
              </a:spcBef>
              <a:spcAft>
                <a:spcPts val="0"/>
              </a:spcAft>
              <a:buSzPts val="1200"/>
              <a:buChar char="•"/>
              <a:defRPr sz="1500"/>
            </a:lvl7pPr>
            <a:lvl8pPr indent="-304800" lvl="7" marL="3657600" algn="l">
              <a:lnSpc>
                <a:spcPct val="90000"/>
              </a:lnSpc>
              <a:spcBef>
                <a:spcPts val="300"/>
              </a:spcBef>
              <a:spcAft>
                <a:spcPts val="0"/>
              </a:spcAft>
              <a:buSzPts val="1200"/>
              <a:buChar char="•"/>
              <a:defRPr sz="1500"/>
            </a:lvl8pPr>
            <a:lvl9pPr indent="-304800" lvl="8" marL="4114800" algn="l">
              <a:lnSpc>
                <a:spcPct val="90000"/>
              </a:lnSpc>
              <a:spcBef>
                <a:spcPts val="300"/>
              </a:spcBef>
              <a:spcAft>
                <a:spcPts val="300"/>
              </a:spcAft>
              <a:buSzPts val="1200"/>
              <a:buChar char="•"/>
              <a:defRPr sz="1500"/>
            </a:lvl9pPr>
          </a:lstStyle>
          <a:p/>
        </p:txBody>
      </p:sp>
      <p:sp>
        <p:nvSpPr>
          <p:cNvPr id="61" name="Google Shape;61;p9"/>
          <p:cNvSpPr txBox="1"/>
          <p:nvPr>
            <p:ph idx="2" type="body"/>
          </p:nvPr>
        </p:nvSpPr>
        <p:spPr>
          <a:xfrm>
            <a:off x="857250" y="2125980"/>
            <a:ext cx="2949000" cy="226320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800"/>
              </a:spcBef>
              <a:spcAft>
                <a:spcPts val="0"/>
              </a:spcAft>
              <a:buSzPts val="1000"/>
              <a:buNone/>
              <a:defRPr sz="1300"/>
            </a:lvl1pPr>
            <a:lvl2pPr indent="-228600" lvl="1" marL="914400" algn="l">
              <a:lnSpc>
                <a:spcPct val="90000"/>
              </a:lnSpc>
              <a:spcBef>
                <a:spcPts val="200"/>
              </a:spcBef>
              <a:spcAft>
                <a:spcPts val="0"/>
              </a:spcAft>
              <a:buSzPts val="700"/>
              <a:buNone/>
              <a:defRPr sz="900"/>
            </a:lvl2pPr>
            <a:lvl3pPr indent="-228600" lvl="2" marL="1371600" algn="l">
              <a:lnSpc>
                <a:spcPct val="90000"/>
              </a:lnSpc>
              <a:spcBef>
                <a:spcPts val="300"/>
              </a:spcBef>
              <a:spcAft>
                <a:spcPts val="0"/>
              </a:spcAft>
              <a:buSzPts val="600"/>
              <a:buNone/>
              <a:defRPr sz="800"/>
            </a:lvl3pPr>
            <a:lvl4pPr indent="-228600" lvl="3" marL="1828800" algn="l">
              <a:lnSpc>
                <a:spcPct val="90000"/>
              </a:lnSpc>
              <a:spcBef>
                <a:spcPts val="300"/>
              </a:spcBef>
              <a:spcAft>
                <a:spcPts val="0"/>
              </a:spcAft>
              <a:buSzPts val="500"/>
              <a:buNone/>
              <a:defRPr sz="700"/>
            </a:lvl4pPr>
            <a:lvl5pPr indent="-228600" lvl="4" marL="2286000" algn="l">
              <a:lnSpc>
                <a:spcPct val="90000"/>
              </a:lnSpc>
              <a:spcBef>
                <a:spcPts val="300"/>
              </a:spcBef>
              <a:spcAft>
                <a:spcPts val="0"/>
              </a:spcAft>
              <a:buSzPts val="500"/>
              <a:buNone/>
              <a:defRPr sz="700"/>
            </a:lvl5pPr>
            <a:lvl6pPr indent="-228600" lvl="5" marL="2743200" algn="l">
              <a:lnSpc>
                <a:spcPct val="90000"/>
              </a:lnSpc>
              <a:spcBef>
                <a:spcPts val="300"/>
              </a:spcBef>
              <a:spcAft>
                <a:spcPts val="0"/>
              </a:spcAft>
              <a:buSzPts val="500"/>
              <a:buNone/>
              <a:defRPr sz="700"/>
            </a:lvl6pPr>
            <a:lvl7pPr indent="-228600" lvl="6" marL="3200400" algn="l">
              <a:lnSpc>
                <a:spcPct val="90000"/>
              </a:lnSpc>
              <a:spcBef>
                <a:spcPts val="300"/>
              </a:spcBef>
              <a:spcAft>
                <a:spcPts val="0"/>
              </a:spcAft>
              <a:buSzPts val="500"/>
              <a:buNone/>
              <a:defRPr sz="700"/>
            </a:lvl7pPr>
            <a:lvl8pPr indent="-228600" lvl="7" marL="3657600" algn="l">
              <a:lnSpc>
                <a:spcPct val="90000"/>
              </a:lnSpc>
              <a:spcBef>
                <a:spcPts val="300"/>
              </a:spcBef>
              <a:spcAft>
                <a:spcPts val="0"/>
              </a:spcAft>
              <a:buSzPts val="500"/>
              <a:buNone/>
              <a:defRPr sz="700"/>
            </a:lvl8pPr>
            <a:lvl9pPr indent="-228600" lvl="8" marL="4114800" algn="l">
              <a:lnSpc>
                <a:spcPct val="90000"/>
              </a:lnSpc>
              <a:spcBef>
                <a:spcPts val="300"/>
              </a:spcBef>
              <a:spcAft>
                <a:spcPts val="300"/>
              </a:spcAft>
              <a:buSzPts val="500"/>
              <a:buNone/>
              <a:defRPr sz="700"/>
            </a:lvl9pPr>
          </a:lstStyle>
          <a:p/>
        </p:txBody>
      </p:sp>
      <p:sp>
        <p:nvSpPr>
          <p:cNvPr id="62" name="Google Shape;62;p9"/>
          <p:cNvSpPr txBox="1"/>
          <p:nvPr>
            <p:ph idx="10" type="dt"/>
          </p:nvPr>
        </p:nvSpPr>
        <p:spPr>
          <a:xfrm>
            <a:off x="857247" y="4667871"/>
            <a:ext cx="17469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3" name="Google Shape;63;p9"/>
          <p:cNvSpPr txBox="1"/>
          <p:nvPr>
            <p:ph idx="11" type="ftr"/>
          </p:nvPr>
        </p:nvSpPr>
        <p:spPr>
          <a:xfrm>
            <a:off x="2961861" y="4667871"/>
            <a:ext cx="35382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4" name="Google Shape;64;p9"/>
          <p:cNvSpPr txBox="1"/>
          <p:nvPr>
            <p:ph idx="12" type="sldNum"/>
          </p:nvPr>
        </p:nvSpPr>
        <p:spPr>
          <a:xfrm>
            <a:off x="6997148" y="4667871"/>
            <a:ext cx="12798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857250" y="822960"/>
            <a:ext cx="2949000" cy="130290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chemeClr val="accent1"/>
              </a:buClr>
              <a:buSzPts val="3000"/>
              <a:buFont typeface="Corbel"/>
              <a:buNone/>
              <a:defRPr b="0" sz="30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67" name="Google Shape;67;p10"/>
          <p:cNvSpPr/>
          <p:nvPr>
            <p:ph idx="2" type="pic"/>
          </p:nvPr>
        </p:nvSpPr>
        <p:spPr>
          <a:xfrm>
            <a:off x="4059936" y="802385"/>
            <a:ext cx="4574400" cy="3600600"/>
          </a:xfrm>
          <a:prstGeom prst="rect">
            <a:avLst/>
          </a:prstGeom>
          <a:noFill/>
          <a:ln>
            <a:noFill/>
          </a:ln>
        </p:spPr>
      </p:sp>
      <p:sp>
        <p:nvSpPr>
          <p:cNvPr id="68" name="Google Shape;68;p10"/>
          <p:cNvSpPr txBox="1"/>
          <p:nvPr>
            <p:ph idx="1" type="body"/>
          </p:nvPr>
        </p:nvSpPr>
        <p:spPr>
          <a:xfrm>
            <a:off x="857250" y="2125980"/>
            <a:ext cx="2949000" cy="216030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800"/>
              </a:spcBef>
              <a:spcAft>
                <a:spcPts val="0"/>
              </a:spcAft>
              <a:buSzPts val="1000"/>
              <a:buNone/>
              <a:defRPr sz="1300"/>
            </a:lvl1pPr>
            <a:lvl2pPr indent="-228600" lvl="1" marL="914400" algn="l">
              <a:lnSpc>
                <a:spcPct val="90000"/>
              </a:lnSpc>
              <a:spcBef>
                <a:spcPts val="200"/>
              </a:spcBef>
              <a:spcAft>
                <a:spcPts val="0"/>
              </a:spcAft>
              <a:buSzPts val="700"/>
              <a:buNone/>
              <a:defRPr sz="900"/>
            </a:lvl2pPr>
            <a:lvl3pPr indent="-228600" lvl="2" marL="1371600" algn="l">
              <a:lnSpc>
                <a:spcPct val="90000"/>
              </a:lnSpc>
              <a:spcBef>
                <a:spcPts val="300"/>
              </a:spcBef>
              <a:spcAft>
                <a:spcPts val="0"/>
              </a:spcAft>
              <a:buSzPts val="600"/>
              <a:buNone/>
              <a:defRPr sz="800"/>
            </a:lvl3pPr>
            <a:lvl4pPr indent="-228600" lvl="3" marL="1828800" algn="l">
              <a:lnSpc>
                <a:spcPct val="90000"/>
              </a:lnSpc>
              <a:spcBef>
                <a:spcPts val="300"/>
              </a:spcBef>
              <a:spcAft>
                <a:spcPts val="0"/>
              </a:spcAft>
              <a:buSzPts val="500"/>
              <a:buNone/>
              <a:defRPr sz="700"/>
            </a:lvl4pPr>
            <a:lvl5pPr indent="-228600" lvl="4" marL="2286000" algn="l">
              <a:lnSpc>
                <a:spcPct val="90000"/>
              </a:lnSpc>
              <a:spcBef>
                <a:spcPts val="300"/>
              </a:spcBef>
              <a:spcAft>
                <a:spcPts val="0"/>
              </a:spcAft>
              <a:buSzPts val="500"/>
              <a:buNone/>
              <a:defRPr sz="700"/>
            </a:lvl5pPr>
            <a:lvl6pPr indent="-228600" lvl="5" marL="2743200" algn="l">
              <a:lnSpc>
                <a:spcPct val="90000"/>
              </a:lnSpc>
              <a:spcBef>
                <a:spcPts val="300"/>
              </a:spcBef>
              <a:spcAft>
                <a:spcPts val="0"/>
              </a:spcAft>
              <a:buSzPts val="500"/>
              <a:buNone/>
              <a:defRPr sz="700"/>
            </a:lvl6pPr>
            <a:lvl7pPr indent="-228600" lvl="6" marL="3200400" algn="l">
              <a:lnSpc>
                <a:spcPct val="90000"/>
              </a:lnSpc>
              <a:spcBef>
                <a:spcPts val="300"/>
              </a:spcBef>
              <a:spcAft>
                <a:spcPts val="0"/>
              </a:spcAft>
              <a:buSzPts val="500"/>
              <a:buNone/>
              <a:defRPr sz="700"/>
            </a:lvl7pPr>
            <a:lvl8pPr indent="-228600" lvl="7" marL="3657600" algn="l">
              <a:lnSpc>
                <a:spcPct val="90000"/>
              </a:lnSpc>
              <a:spcBef>
                <a:spcPts val="300"/>
              </a:spcBef>
              <a:spcAft>
                <a:spcPts val="0"/>
              </a:spcAft>
              <a:buSzPts val="500"/>
              <a:buNone/>
              <a:defRPr sz="700"/>
            </a:lvl8pPr>
            <a:lvl9pPr indent="-228600" lvl="8" marL="4114800" algn="l">
              <a:lnSpc>
                <a:spcPct val="90000"/>
              </a:lnSpc>
              <a:spcBef>
                <a:spcPts val="300"/>
              </a:spcBef>
              <a:spcAft>
                <a:spcPts val="300"/>
              </a:spcAft>
              <a:buSzPts val="500"/>
              <a:buNone/>
              <a:defRPr sz="700"/>
            </a:lvl9pPr>
          </a:lstStyle>
          <a:p/>
        </p:txBody>
      </p:sp>
      <p:sp>
        <p:nvSpPr>
          <p:cNvPr id="69" name="Google Shape;69;p10"/>
          <p:cNvSpPr txBox="1"/>
          <p:nvPr>
            <p:ph idx="10" type="dt"/>
          </p:nvPr>
        </p:nvSpPr>
        <p:spPr>
          <a:xfrm>
            <a:off x="857247" y="4667871"/>
            <a:ext cx="17469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0" name="Google Shape;70;p10"/>
          <p:cNvSpPr txBox="1"/>
          <p:nvPr>
            <p:ph idx="11" type="ftr"/>
          </p:nvPr>
        </p:nvSpPr>
        <p:spPr>
          <a:xfrm>
            <a:off x="2961861" y="4667871"/>
            <a:ext cx="35382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1" name="Google Shape;71;p10"/>
          <p:cNvSpPr txBox="1"/>
          <p:nvPr>
            <p:ph idx="12" type="sldNum"/>
          </p:nvPr>
        </p:nvSpPr>
        <p:spPr>
          <a:xfrm>
            <a:off x="6997148" y="4667871"/>
            <a:ext cx="12798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5" name="Shape 5"/>
        <p:cNvGrpSpPr/>
        <p:nvPr/>
      </p:nvGrpSpPr>
      <p:grpSpPr>
        <a:xfrm>
          <a:off x="0" y="0"/>
          <a:ext cx="0" cy="0"/>
          <a:chOff x="0" y="0"/>
          <a:chExt cx="0" cy="0"/>
        </a:xfrm>
      </p:grpSpPr>
      <p:sp>
        <p:nvSpPr>
          <p:cNvPr id="6" name="Google Shape;6;p1"/>
          <p:cNvSpPr/>
          <p:nvPr/>
        </p:nvSpPr>
        <p:spPr>
          <a:xfrm>
            <a:off x="173355" y="182880"/>
            <a:ext cx="8793600" cy="4783500"/>
          </a:xfrm>
          <a:prstGeom prst="rect">
            <a:avLst/>
          </a:prstGeom>
          <a:solidFill>
            <a:schemeClr val="l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 name="Google Shape;7;p1"/>
          <p:cNvSpPr txBox="1"/>
          <p:nvPr>
            <p:ph type="title"/>
          </p:nvPr>
        </p:nvSpPr>
        <p:spPr>
          <a:xfrm>
            <a:off x="857250" y="457200"/>
            <a:ext cx="7406700" cy="10173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accent1"/>
              </a:buClr>
              <a:buSzPts val="3300"/>
              <a:buFont typeface="Corbel"/>
              <a:buNone/>
              <a:defRPr b="0" i="0" sz="3300" u="none" cap="none" strike="noStrike">
                <a:solidFill>
                  <a:schemeClr val="accent1"/>
                </a:solidFill>
                <a:latin typeface="Corbel"/>
                <a:ea typeface="Corbel"/>
                <a:cs typeface="Corbel"/>
                <a:sym typeface="Corbe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8" name="Google Shape;8;p1"/>
          <p:cNvSpPr txBox="1"/>
          <p:nvPr>
            <p:ph idx="1" type="body"/>
          </p:nvPr>
        </p:nvSpPr>
        <p:spPr>
          <a:xfrm>
            <a:off x="857250" y="1543050"/>
            <a:ext cx="7404600" cy="3029100"/>
          </a:xfrm>
          <a:prstGeom prst="rect">
            <a:avLst/>
          </a:prstGeom>
          <a:noFill/>
          <a:ln>
            <a:noFill/>
          </a:ln>
        </p:spPr>
        <p:txBody>
          <a:bodyPr anchorCtr="0" anchor="t" bIns="34275" lIns="68575" spcFirstLastPara="1" rIns="68575" wrap="square" tIns="34275">
            <a:normAutofit/>
          </a:bodyPr>
          <a:lstStyle>
            <a:lvl1pPr indent="-311150" lvl="0" marL="457200" marR="0" rtl="0" algn="l">
              <a:lnSpc>
                <a:spcPct val="90000"/>
              </a:lnSpc>
              <a:spcBef>
                <a:spcPts val="1100"/>
              </a:spcBef>
              <a:spcAft>
                <a:spcPts val="0"/>
              </a:spcAft>
              <a:buClr>
                <a:schemeClr val="accent1"/>
              </a:buClr>
              <a:buSzPts val="1300"/>
              <a:buFont typeface="Corbel"/>
              <a:buChar char="•"/>
              <a:defRPr b="0" i="0" sz="1700" u="none" cap="none" strike="noStrike">
                <a:solidFill>
                  <a:schemeClr val="accent1"/>
                </a:solidFill>
                <a:latin typeface="Corbel"/>
                <a:ea typeface="Corbel"/>
                <a:cs typeface="Corbel"/>
                <a:sym typeface="Corbel"/>
              </a:defRPr>
            </a:lvl1pPr>
            <a:lvl2pPr indent="-304800" lvl="1" marL="914400" marR="0" rtl="0" algn="l">
              <a:lnSpc>
                <a:spcPct val="90000"/>
              </a:lnSpc>
              <a:spcBef>
                <a:spcPts val="200"/>
              </a:spcBef>
              <a:spcAft>
                <a:spcPts val="0"/>
              </a:spcAft>
              <a:buClr>
                <a:schemeClr val="accent1"/>
              </a:buClr>
              <a:buSzPts val="1200"/>
              <a:buFont typeface="Corbel"/>
              <a:buChar char="•"/>
              <a:defRPr b="0" i="0" sz="1500" u="none" cap="none" strike="noStrike">
                <a:solidFill>
                  <a:schemeClr val="accent1"/>
                </a:solidFill>
                <a:latin typeface="Corbel"/>
                <a:ea typeface="Corbel"/>
                <a:cs typeface="Corbel"/>
                <a:sym typeface="Corbel"/>
              </a:defRPr>
            </a:lvl2pPr>
            <a:lvl3pPr indent="-298450" lvl="2" marL="1371600" marR="0" rtl="0" algn="l">
              <a:lnSpc>
                <a:spcPct val="90000"/>
              </a:lnSpc>
              <a:spcBef>
                <a:spcPts val="300"/>
              </a:spcBef>
              <a:spcAft>
                <a:spcPts val="0"/>
              </a:spcAft>
              <a:buClr>
                <a:schemeClr val="accent1"/>
              </a:buClr>
              <a:buSzPts val="1100"/>
              <a:buFont typeface="Corbel"/>
              <a:buChar char="•"/>
              <a:defRPr b="0" i="0" sz="1400" u="none" cap="none" strike="noStrike">
                <a:solidFill>
                  <a:schemeClr val="accent1"/>
                </a:solidFill>
                <a:latin typeface="Corbel"/>
                <a:ea typeface="Corbel"/>
                <a:cs typeface="Corbel"/>
                <a:sym typeface="Corbel"/>
              </a:defRPr>
            </a:lvl3pPr>
            <a:lvl4pPr indent="-292100" lvl="3" marL="1828800" marR="0" rtl="0" algn="l">
              <a:lnSpc>
                <a:spcPct val="90000"/>
              </a:lnSpc>
              <a:spcBef>
                <a:spcPts val="300"/>
              </a:spcBef>
              <a:spcAft>
                <a:spcPts val="0"/>
              </a:spcAft>
              <a:buClr>
                <a:schemeClr val="accent1"/>
              </a:buClr>
              <a:buSzPts val="1000"/>
              <a:buFont typeface="Corbel"/>
              <a:buChar char="•"/>
              <a:defRPr b="0" i="0" sz="1200" u="none" cap="none" strike="noStrike">
                <a:solidFill>
                  <a:schemeClr val="accent1"/>
                </a:solidFill>
                <a:latin typeface="Corbel"/>
                <a:ea typeface="Corbel"/>
                <a:cs typeface="Corbel"/>
                <a:sym typeface="Corbel"/>
              </a:defRPr>
            </a:lvl4pPr>
            <a:lvl5pPr indent="-292100" lvl="4" marL="2286000" marR="0" rtl="0" algn="l">
              <a:lnSpc>
                <a:spcPct val="90000"/>
              </a:lnSpc>
              <a:spcBef>
                <a:spcPts val="300"/>
              </a:spcBef>
              <a:spcAft>
                <a:spcPts val="0"/>
              </a:spcAft>
              <a:buClr>
                <a:schemeClr val="accent1"/>
              </a:buClr>
              <a:buSzPts val="1000"/>
              <a:buFont typeface="Corbel"/>
              <a:buChar char="•"/>
              <a:defRPr b="0" i="0" sz="1200" u="none" cap="none" strike="noStrike">
                <a:solidFill>
                  <a:schemeClr val="accent1"/>
                </a:solidFill>
                <a:latin typeface="Corbel"/>
                <a:ea typeface="Corbel"/>
                <a:cs typeface="Corbel"/>
                <a:sym typeface="Corbel"/>
              </a:defRPr>
            </a:lvl5pPr>
            <a:lvl6pPr indent="-292100" lvl="5" marL="2743200" marR="0" rtl="0" algn="l">
              <a:lnSpc>
                <a:spcPct val="90000"/>
              </a:lnSpc>
              <a:spcBef>
                <a:spcPts val="300"/>
              </a:spcBef>
              <a:spcAft>
                <a:spcPts val="0"/>
              </a:spcAft>
              <a:buClr>
                <a:schemeClr val="accent1"/>
              </a:buClr>
              <a:buSzPts val="1000"/>
              <a:buFont typeface="Corbel"/>
              <a:buChar char="•"/>
              <a:defRPr b="0" i="0" sz="1200" u="none" cap="none" strike="noStrike">
                <a:solidFill>
                  <a:schemeClr val="accent1"/>
                </a:solidFill>
                <a:latin typeface="Corbel"/>
                <a:ea typeface="Corbel"/>
                <a:cs typeface="Corbel"/>
                <a:sym typeface="Corbel"/>
              </a:defRPr>
            </a:lvl6pPr>
            <a:lvl7pPr indent="-292100" lvl="6" marL="3200400" marR="0" rtl="0" algn="l">
              <a:lnSpc>
                <a:spcPct val="90000"/>
              </a:lnSpc>
              <a:spcBef>
                <a:spcPts val="300"/>
              </a:spcBef>
              <a:spcAft>
                <a:spcPts val="0"/>
              </a:spcAft>
              <a:buClr>
                <a:schemeClr val="accent1"/>
              </a:buClr>
              <a:buSzPts val="1000"/>
              <a:buFont typeface="Corbel"/>
              <a:buChar char="•"/>
              <a:defRPr b="0" i="0" sz="1200" u="none" cap="none" strike="noStrike">
                <a:solidFill>
                  <a:schemeClr val="accent1"/>
                </a:solidFill>
                <a:latin typeface="Corbel"/>
                <a:ea typeface="Corbel"/>
                <a:cs typeface="Corbel"/>
                <a:sym typeface="Corbel"/>
              </a:defRPr>
            </a:lvl7pPr>
            <a:lvl8pPr indent="-292100" lvl="7" marL="3657600" marR="0" rtl="0" algn="l">
              <a:lnSpc>
                <a:spcPct val="90000"/>
              </a:lnSpc>
              <a:spcBef>
                <a:spcPts val="300"/>
              </a:spcBef>
              <a:spcAft>
                <a:spcPts val="0"/>
              </a:spcAft>
              <a:buClr>
                <a:schemeClr val="accent1"/>
              </a:buClr>
              <a:buSzPts val="1000"/>
              <a:buFont typeface="Corbel"/>
              <a:buChar char="•"/>
              <a:defRPr b="0" i="0" sz="1200" u="none" cap="none" strike="noStrike">
                <a:solidFill>
                  <a:schemeClr val="accent1"/>
                </a:solidFill>
                <a:latin typeface="Corbel"/>
                <a:ea typeface="Corbel"/>
                <a:cs typeface="Corbel"/>
                <a:sym typeface="Corbel"/>
              </a:defRPr>
            </a:lvl8pPr>
            <a:lvl9pPr indent="-292100" lvl="8" marL="4114800" marR="0" rtl="0" algn="l">
              <a:lnSpc>
                <a:spcPct val="90000"/>
              </a:lnSpc>
              <a:spcBef>
                <a:spcPts val="300"/>
              </a:spcBef>
              <a:spcAft>
                <a:spcPts val="300"/>
              </a:spcAft>
              <a:buClr>
                <a:schemeClr val="accent1"/>
              </a:buClr>
              <a:buSzPts val="1000"/>
              <a:buFont typeface="Corbel"/>
              <a:buChar char="•"/>
              <a:defRPr b="0" i="0" sz="1200" u="none" cap="none" strike="noStrike">
                <a:solidFill>
                  <a:schemeClr val="accent1"/>
                </a:solidFill>
                <a:latin typeface="Corbel"/>
                <a:ea typeface="Corbel"/>
                <a:cs typeface="Corbel"/>
                <a:sym typeface="Corbel"/>
              </a:defRPr>
            </a:lvl9pPr>
          </a:lstStyle>
          <a:p/>
        </p:txBody>
      </p:sp>
      <p:sp>
        <p:nvSpPr>
          <p:cNvPr id="9" name="Google Shape;9;p1"/>
          <p:cNvSpPr txBox="1"/>
          <p:nvPr>
            <p:ph idx="10" type="dt"/>
          </p:nvPr>
        </p:nvSpPr>
        <p:spPr>
          <a:xfrm>
            <a:off x="857247" y="4667871"/>
            <a:ext cx="17469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chemeClr val="accent1"/>
                </a:solidFill>
                <a:latin typeface="Corbel"/>
                <a:ea typeface="Corbel"/>
                <a:cs typeface="Corbel"/>
                <a:sym typeface="Corbel"/>
              </a:defRPr>
            </a:lvl1pPr>
            <a:lvl2pPr lvl="1" marR="0" rtl="0" algn="l">
              <a:spcBef>
                <a:spcPts val="0"/>
              </a:spcBef>
              <a:spcAft>
                <a:spcPts val="0"/>
              </a:spcAft>
              <a:buSzPts val="1100"/>
              <a:buNone/>
              <a:defRPr b="0" i="0" sz="1400" u="none" cap="none" strike="noStrike">
                <a:solidFill>
                  <a:schemeClr val="dk1"/>
                </a:solidFill>
                <a:latin typeface="Corbel"/>
                <a:ea typeface="Corbel"/>
                <a:cs typeface="Corbel"/>
                <a:sym typeface="Corbel"/>
              </a:defRPr>
            </a:lvl2pPr>
            <a:lvl3pPr lvl="2" marR="0" rtl="0" algn="l">
              <a:spcBef>
                <a:spcPts val="0"/>
              </a:spcBef>
              <a:spcAft>
                <a:spcPts val="0"/>
              </a:spcAft>
              <a:buSzPts val="1100"/>
              <a:buNone/>
              <a:defRPr b="0" i="0" sz="1400" u="none" cap="none" strike="noStrike">
                <a:solidFill>
                  <a:schemeClr val="dk1"/>
                </a:solidFill>
                <a:latin typeface="Corbel"/>
                <a:ea typeface="Corbel"/>
                <a:cs typeface="Corbel"/>
                <a:sym typeface="Corbel"/>
              </a:defRPr>
            </a:lvl3pPr>
            <a:lvl4pPr lvl="3" marR="0" rtl="0" algn="l">
              <a:spcBef>
                <a:spcPts val="0"/>
              </a:spcBef>
              <a:spcAft>
                <a:spcPts val="0"/>
              </a:spcAft>
              <a:buSzPts val="1100"/>
              <a:buNone/>
              <a:defRPr b="0" i="0" sz="1400" u="none" cap="none" strike="noStrike">
                <a:solidFill>
                  <a:schemeClr val="dk1"/>
                </a:solidFill>
                <a:latin typeface="Corbel"/>
                <a:ea typeface="Corbel"/>
                <a:cs typeface="Corbel"/>
                <a:sym typeface="Corbel"/>
              </a:defRPr>
            </a:lvl4pPr>
            <a:lvl5pPr lvl="4" marR="0" rtl="0" algn="l">
              <a:spcBef>
                <a:spcPts val="0"/>
              </a:spcBef>
              <a:spcAft>
                <a:spcPts val="0"/>
              </a:spcAft>
              <a:buSzPts val="1100"/>
              <a:buNone/>
              <a:defRPr b="0" i="0" sz="1400" u="none" cap="none" strike="noStrike">
                <a:solidFill>
                  <a:schemeClr val="dk1"/>
                </a:solidFill>
                <a:latin typeface="Corbel"/>
                <a:ea typeface="Corbel"/>
                <a:cs typeface="Corbel"/>
                <a:sym typeface="Corbel"/>
              </a:defRPr>
            </a:lvl5pPr>
            <a:lvl6pPr lvl="5" marR="0" rtl="0" algn="l">
              <a:spcBef>
                <a:spcPts val="0"/>
              </a:spcBef>
              <a:spcAft>
                <a:spcPts val="0"/>
              </a:spcAft>
              <a:buSzPts val="1100"/>
              <a:buNone/>
              <a:defRPr b="0" i="0" sz="1400" u="none" cap="none" strike="noStrike">
                <a:solidFill>
                  <a:schemeClr val="dk1"/>
                </a:solidFill>
                <a:latin typeface="Corbel"/>
                <a:ea typeface="Corbel"/>
                <a:cs typeface="Corbel"/>
                <a:sym typeface="Corbel"/>
              </a:defRPr>
            </a:lvl6pPr>
            <a:lvl7pPr lvl="6" marR="0" rtl="0" algn="l">
              <a:spcBef>
                <a:spcPts val="0"/>
              </a:spcBef>
              <a:spcAft>
                <a:spcPts val="0"/>
              </a:spcAft>
              <a:buSzPts val="1100"/>
              <a:buNone/>
              <a:defRPr b="0" i="0" sz="1400" u="none" cap="none" strike="noStrike">
                <a:solidFill>
                  <a:schemeClr val="dk1"/>
                </a:solidFill>
                <a:latin typeface="Corbel"/>
                <a:ea typeface="Corbel"/>
                <a:cs typeface="Corbel"/>
                <a:sym typeface="Corbel"/>
              </a:defRPr>
            </a:lvl7pPr>
            <a:lvl8pPr lvl="7" marR="0" rtl="0" algn="l">
              <a:spcBef>
                <a:spcPts val="0"/>
              </a:spcBef>
              <a:spcAft>
                <a:spcPts val="0"/>
              </a:spcAft>
              <a:buSzPts val="1100"/>
              <a:buNone/>
              <a:defRPr b="0" i="0" sz="1400" u="none" cap="none" strike="noStrike">
                <a:solidFill>
                  <a:schemeClr val="dk1"/>
                </a:solidFill>
                <a:latin typeface="Corbel"/>
                <a:ea typeface="Corbel"/>
                <a:cs typeface="Corbel"/>
                <a:sym typeface="Corbel"/>
              </a:defRPr>
            </a:lvl8pPr>
            <a:lvl9pPr lvl="8" marR="0" rtl="0" algn="l">
              <a:spcBef>
                <a:spcPts val="0"/>
              </a:spcBef>
              <a:spcAft>
                <a:spcPts val="0"/>
              </a:spcAft>
              <a:buSzPts val="1100"/>
              <a:buNone/>
              <a:defRPr b="0" i="0" sz="1400" u="none" cap="none" strike="noStrike">
                <a:solidFill>
                  <a:schemeClr val="dk1"/>
                </a:solidFill>
                <a:latin typeface="Corbel"/>
                <a:ea typeface="Corbel"/>
                <a:cs typeface="Corbel"/>
                <a:sym typeface="Corbel"/>
              </a:defRPr>
            </a:lvl9pPr>
          </a:lstStyle>
          <a:p/>
        </p:txBody>
      </p:sp>
      <p:sp>
        <p:nvSpPr>
          <p:cNvPr id="10" name="Google Shape;10;p1"/>
          <p:cNvSpPr txBox="1"/>
          <p:nvPr>
            <p:ph idx="11" type="ftr"/>
          </p:nvPr>
        </p:nvSpPr>
        <p:spPr>
          <a:xfrm>
            <a:off x="2961861" y="4667871"/>
            <a:ext cx="35382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chemeClr val="accent1"/>
                </a:solidFill>
                <a:latin typeface="Corbel"/>
                <a:ea typeface="Corbel"/>
                <a:cs typeface="Corbel"/>
                <a:sym typeface="Corbel"/>
              </a:defRPr>
            </a:lvl1pPr>
            <a:lvl2pPr lvl="1" marR="0" rtl="0" algn="l">
              <a:spcBef>
                <a:spcPts val="0"/>
              </a:spcBef>
              <a:spcAft>
                <a:spcPts val="0"/>
              </a:spcAft>
              <a:buSzPts val="1100"/>
              <a:buNone/>
              <a:defRPr b="0" i="0" sz="1400" u="none" cap="none" strike="noStrike">
                <a:solidFill>
                  <a:schemeClr val="dk1"/>
                </a:solidFill>
                <a:latin typeface="Corbel"/>
                <a:ea typeface="Corbel"/>
                <a:cs typeface="Corbel"/>
                <a:sym typeface="Corbel"/>
              </a:defRPr>
            </a:lvl2pPr>
            <a:lvl3pPr lvl="2" marR="0" rtl="0" algn="l">
              <a:spcBef>
                <a:spcPts val="0"/>
              </a:spcBef>
              <a:spcAft>
                <a:spcPts val="0"/>
              </a:spcAft>
              <a:buSzPts val="1100"/>
              <a:buNone/>
              <a:defRPr b="0" i="0" sz="1400" u="none" cap="none" strike="noStrike">
                <a:solidFill>
                  <a:schemeClr val="dk1"/>
                </a:solidFill>
                <a:latin typeface="Corbel"/>
                <a:ea typeface="Corbel"/>
                <a:cs typeface="Corbel"/>
                <a:sym typeface="Corbel"/>
              </a:defRPr>
            </a:lvl3pPr>
            <a:lvl4pPr lvl="3" marR="0" rtl="0" algn="l">
              <a:spcBef>
                <a:spcPts val="0"/>
              </a:spcBef>
              <a:spcAft>
                <a:spcPts val="0"/>
              </a:spcAft>
              <a:buSzPts val="1100"/>
              <a:buNone/>
              <a:defRPr b="0" i="0" sz="1400" u="none" cap="none" strike="noStrike">
                <a:solidFill>
                  <a:schemeClr val="dk1"/>
                </a:solidFill>
                <a:latin typeface="Corbel"/>
                <a:ea typeface="Corbel"/>
                <a:cs typeface="Corbel"/>
                <a:sym typeface="Corbel"/>
              </a:defRPr>
            </a:lvl4pPr>
            <a:lvl5pPr lvl="4" marR="0" rtl="0" algn="l">
              <a:spcBef>
                <a:spcPts val="0"/>
              </a:spcBef>
              <a:spcAft>
                <a:spcPts val="0"/>
              </a:spcAft>
              <a:buSzPts val="1100"/>
              <a:buNone/>
              <a:defRPr b="0" i="0" sz="1400" u="none" cap="none" strike="noStrike">
                <a:solidFill>
                  <a:schemeClr val="dk1"/>
                </a:solidFill>
                <a:latin typeface="Corbel"/>
                <a:ea typeface="Corbel"/>
                <a:cs typeface="Corbel"/>
                <a:sym typeface="Corbel"/>
              </a:defRPr>
            </a:lvl5pPr>
            <a:lvl6pPr lvl="5" marR="0" rtl="0" algn="l">
              <a:spcBef>
                <a:spcPts val="0"/>
              </a:spcBef>
              <a:spcAft>
                <a:spcPts val="0"/>
              </a:spcAft>
              <a:buSzPts val="1100"/>
              <a:buNone/>
              <a:defRPr b="0" i="0" sz="1400" u="none" cap="none" strike="noStrike">
                <a:solidFill>
                  <a:schemeClr val="dk1"/>
                </a:solidFill>
                <a:latin typeface="Corbel"/>
                <a:ea typeface="Corbel"/>
                <a:cs typeface="Corbel"/>
                <a:sym typeface="Corbel"/>
              </a:defRPr>
            </a:lvl6pPr>
            <a:lvl7pPr lvl="6" marR="0" rtl="0" algn="l">
              <a:spcBef>
                <a:spcPts val="0"/>
              </a:spcBef>
              <a:spcAft>
                <a:spcPts val="0"/>
              </a:spcAft>
              <a:buSzPts val="1100"/>
              <a:buNone/>
              <a:defRPr b="0" i="0" sz="1400" u="none" cap="none" strike="noStrike">
                <a:solidFill>
                  <a:schemeClr val="dk1"/>
                </a:solidFill>
                <a:latin typeface="Corbel"/>
                <a:ea typeface="Corbel"/>
                <a:cs typeface="Corbel"/>
                <a:sym typeface="Corbel"/>
              </a:defRPr>
            </a:lvl7pPr>
            <a:lvl8pPr lvl="7" marR="0" rtl="0" algn="l">
              <a:spcBef>
                <a:spcPts val="0"/>
              </a:spcBef>
              <a:spcAft>
                <a:spcPts val="0"/>
              </a:spcAft>
              <a:buSzPts val="1100"/>
              <a:buNone/>
              <a:defRPr b="0" i="0" sz="1400" u="none" cap="none" strike="noStrike">
                <a:solidFill>
                  <a:schemeClr val="dk1"/>
                </a:solidFill>
                <a:latin typeface="Corbel"/>
                <a:ea typeface="Corbel"/>
                <a:cs typeface="Corbel"/>
                <a:sym typeface="Corbel"/>
              </a:defRPr>
            </a:lvl8pPr>
            <a:lvl9pPr lvl="8" marR="0" rtl="0" algn="l">
              <a:spcBef>
                <a:spcPts val="0"/>
              </a:spcBef>
              <a:spcAft>
                <a:spcPts val="0"/>
              </a:spcAft>
              <a:buSzPts val="1100"/>
              <a:buNone/>
              <a:defRPr b="0" i="0" sz="1400" u="none" cap="none" strike="noStrike">
                <a:solidFill>
                  <a:schemeClr val="dk1"/>
                </a:solidFill>
                <a:latin typeface="Corbel"/>
                <a:ea typeface="Corbel"/>
                <a:cs typeface="Corbel"/>
                <a:sym typeface="Corbel"/>
              </a:defRPr>
            </a:lvl9pPr>
          </a:lstStyle>
          <a:p/>
        </p:txBody>
      </p:sp>
      <p:sp>
        <p:nvSpPr>
          <p:cNvPr id="11" name="Google Shape;11;p1"/>
          <p:cNvSpPr txBox="1"/>
          <p:nvPr>
            <p:ph idx="12" type="sldNum"/>
          </p:nvPr>
        </p:nvSpPr>
        <p:spPr>
          <a:xfrm>
            <a:off x="6997148" y="4667871"/>
            <a:ext cx="12798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chemeClr val="accent1"/>
                </a:solidFill>
                <a:latin typeface="Corbel"/>
                <a:ea typeface="Corbel"/>
                <a:cs typeface="Corbel"/>
                <a:sym typeface="Corbel"/>
              </a:defRPr>
            </a:lvl1pPr>
            <a:lvl2pPr indent="0" lvl="1" marL="0" marR="0" rtl="0" algn="r">
              <a:spcBef>
                <a:spcPts val="0"/>
              </a:spcBef>
              <a:buNone/>
              <a:defRPr b="0" i="0" sz="900" u="none" cap="none" strike="noStrike">
                <a:solidFill>
                  <a:schemeClr val="accent1"/>
                </a:solidFill>
                <a:latin typeface="Corbel"/>
                <a:ea typeface="Corbel"/>
                <a:cs typeface="Corbel"/>
                <a:sym typeface="Corbel"/>
              </a:defRPr>
            </a:lvl2pPr>
            <a:lvl3pPr indent="0" lvl="2" marL="0" marR="0" rtl="0" algn="r">
              <a:spcBef>
                <a:spcPts val="0"/>
              </a:spcBef>
              <a:buNone/>
              <a:defRPr b="0" i="0" sz="900" u="none" cap="none" strike="noStrike">
                <a:solidFill>
                  <a:schemeClr val="accent1"/>
                </a:solidFill>
                <a:latin typeface="Corbel"/>
                <a:ea typeface="Corbel"/>
                <a:cs typeface="Corbel"/>
                <a:sym typeface="Corbel"/>
              </a:defRPr>
            </a:lvl3pPr>
            <a:lvl4pPr indent="0" lvl="3" marL="0" marR="0" rtl="0" algn="r">
              <a:spcBef>
                <a:spcPts val="0"/>
              </a:spcBef>
              <a:buNone/>
              <a:defRPr b="0" i="0" sz="900" u="none" cap="none" strike="noStrike">
                <a:solidFill>
                  <a:schemeClr val="accent1"/>
                </a:solidFill>
                <a:latin typeface="Corbel"/>
                <a:ea typeface="Corbel"/>
                <a:cs typeface="Corbel"/>
                <a:sym typeface="Corbel"/>
              </a:defRPr>
            </a:lvl4pPr>
            <a:lvl5pPr indent="0" lvl="4" marL="0" marR="0" rtl="0" algn="r">
              <a:spcBef>
                <a:spcPts val="0"/>
              </a:spcBef>
              <a:buNone/>
              <a:defRPr b="0" i="0" sz="900" u="none" cap="none" strike="noStrike">
                <a:solidFill>
                  <a:schemeClr val="accent1"/>
                </a:solidFill>
                <a:latin typeface="Corbel"/>
                <a:ea typeface="Corbel"/>
                <a:cs typeface="Corbel"/>
                <a:sym typeface="Corbel"/>
              </a:defRPr>
            </a:lvl5pPr>
            <a:lvl6pPr indent="0" lvl="5" marL="0" marR="0" rtl="0" algn="r">
              <a:spcBef>
                <a:spcPts val="0"/>
              </a:spcBef>
              <a:buNone/>
              <a:defRPr b="0" i="0" sz="900" u="none" cap="none" strike="noStrike">
                <a:solidFill>
                  <a:schemeClr val="accent1"/>
                </a:solidFill>
                <a:latin typeface="Corbel"/>
                <a:ea typeface="Corbel"/>
                <a:cs typeface="Corbel"/>
                <a:sym typeface="Corbel"/>
              </a:defRPr>
            </a:lvl6pPr>
            <a:lvl7pPr indent="0" lvl="6" marL="0" marR="0" rtl="0" algn="r">
              <a:spcBef>
                <a:spcPts val="0"/>
              </a:spcBef>
              <a:buNone/>
              <a:defRPr b="0" i="0" sz="900" u="none" cap="none" strike="noStrike">
                <a:solidFill>
                  <a:schemeClr val="accent1"/>
                </a:solidFill>
                <a:latin typeface="Corbel"/>
                <a:ea typeface="Corbel"/>
                <a:cs typeface="Corbel"/>
                <a:sym typeface="Corbel"/>
              </a:defRPr>
            </a:lvl7pPr>
            <a:lvl8pPr indent="0" lvl="7" marL="0" marR="0" rtl="0" algn="r">
              <a:spcBef>
                <a:spcPts val="0"/>
              </a:spcBef>
              <a:buNone/>
              <a:defRPr b="0" i="0" sz="900" u="none" cap="none" strike="noStrike">
                <a:solidFill>
                  <a:schemeClr val="accent1"/>
                </a:solidFill>
                <a:latin typeface="Corbel"/>
                <a:ea typeface="Corbel"/>
                <a:cs typeface="Corbel"/>
                <a:sym typeface="Corbel"/>
              </a:defRPr>
            </a:lvl8pPr>
            <a:lvl9pPr indent="0" lvl="8" marL="0" marR="0" rtl="0" algn="r">
              <a:spcBef>
                <a:spcPts val="0"/>
              </a:spcBef>
              <a:buNone/>
              <a:defRPr b="0" i="0" sz="900" u="none" cap="none" strike="noStrike">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0.png"/><Relationship Id="rId4" Type="http://schemas.openxmlformats.org/officeDocument/2006/relationships/image" Target="../media/image3.png"/><Relationship Id="rId5"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hyperlink" Target="https://www.slu.edu/research/faculty-resources/research-integrity-safety/environmental-health-safety/training.php" TargetMode="External"/><Relationship Id="rId4" Type="http://schemas.openxmlformats.org/officeDocument/2006/relationships/hyperlink" Target="mailto:ehs@slu.ed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hyperlink" Target="https://www.slu.edu/research/faculty-resources/docs/lst_training_slides.pdf" TargetMode="External"/><Relationship Id="rId4" Type="http://schemas.openxmlformats.org/officeDocument/2006/relationships/hyperlink" Target="https://docs.google.com/forms/d/e/1FAIpQLScQKewrBfP1cWP-UQoteQCVjEnIlZ3GEKZAiG3WWvCNjxJvDA/viewform" TargetMode="External"/><Relationship Id="rId5" Type="http://schemas.openxmlformats.org/officeDocument/2006/relationships/image" Target="../media/image8.png"/><Relationship Id="rId6"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hyperlink" Target="https://www.slu.edu/research/faculty-resources/research-integrity-safety/environmental-health-safety/documents/lab-specific-training-outline.doc"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hyperlink" Target="https://slu.skillport.com/skillportfe/main.action?path=summary/COURSES/ehs_hsf_c92_sh_enus#summary/COURSES/CDE$121435:_ss_cca:ehs_hsf_c92_sh_enus" TargetMode="External"/><Relationship Id="rId4" Type="http://schemas.openxmlformats.org/officeDocument/2006/relationships/image" Target="../media/image4.png"/><Relationship Id="rId5"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hyperlink" Target="https://www.slu.edu/research/faculty-resources/research-integrity-safety/compliance-training.php" TargetMode="Externa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4"/>
          <p:cNvSpPr txBox="1"/>
          <p:nvPr>
            <p:ph type="ctrTitle"/>
          </p:nvPr>
        </p:nvSpPr>
        <p:spPr>
          <a:xfrm>
            <a:off x="834460" y="927157"/>
            <a:ext cx="7475100" cy="2194500"/>
          </a:xfrm>
          <a:prstGeom prst="rect">
            <a:avLst/>
          </a:prstGeom>
        </p:spPr>
        <p:txBody>
          <a:bodyPr anchorCtr="0" anchor="b" bIns="34275" lIns="68575" spcFirstLastPara="1" rIns="68575" wrap="square" tIns="34275">
            <a:normAutofit/>
          </a:bodyPr>
          <a:lstStyle/>
          <a:p>
            <a:pPr indent="0" lvl="0" marL="0" rtl="0" algn="ctr">
              <a:spcBef>
                <a:spcPts val="0"/>
              </a:spcBef>
              <a:spcAft>
                <a:spcPts val="0"/>
              </a:spcAft>
              <a:buNone/>
            </a:pPr>
            <a:r>
              <a:rPr lang="en"/>
              <a:t>Saint Louis University</a:t>
            </a:r>
            <a:endParaRPr sz="2433"/>
          </a:p>
          <a:p>
            <a:pPr indent="0" lvl="0" marL="0" rtl="0" algn="ctr">
              <a:spcBef>
                <a:spcPts val="0"/>
              </a:spcBef>
              <a:spcAft>
                <a:spcPts val="0"/>
              </a:spcAft>
              <a:buNone/>
            </a:pPr>
            <a:r>
              <a:t/>
            </a:r>
            <a:endParaRPr sz="3600"/>
          </a:p>
        </p:txBody>
      </p:sp>
      <p:sp>
        <p:nvSpPr>
          <p:cNvPr id="93" name="Google Shape;93;p14"/>
          <p:cNvSpPr txBox="1"/>
          <p:nvPr>
            <p:ph idx="1" type="subTitle"/>
          </p:nvPr>
        </p:nvSpPr>
        <p:spPr>
          <a:xfrm>
            <a:off x="1282147" y="2902226"/>
            <a:ext cx="6576000" cy="1041000"/>
          </a:xfrm>
          <a:prstGeom prst="rect">
            <a:avLst/>
          </a:prstGeom>
        </p:spPr>
        <p:txBody>
          <a:bodyPr anchorCtr="0" anchor="t" bIns="34275" lIns="68575" spcFirstLastPara="1" rIns="68575" wrap="square" tIns="34275">
            <a:noAutofit/>
          </a:bodyPr>
          <a:lstStyle/>
          <a:p>
            <a:pPr indent="0" lvl="0" marL="0" rtl="0" algn="ctr">
              <a:spcBef>
                <a:spcPts val="1100"/>
              </a:spcBef>
              <a:spcAft>
                <a:spcPts val="0"/>
              </a:spcAft>
              <a:buNone/>
            </a:pPr>
            <a:r>
              <a:rPr lang="en" sz="3000"/>
              <a:t>Training for Laboratory Personnel</a:t>
            </a:r>
            <a:endParaRPr sz="30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3"/>
          <p:cNvSpPr txBox="1"/>
          <p:nvPr>
            <p:ph type="title"/>
          </p:nvPr>
        </p:nvSpPr>
        <p:spPr>
          <a:xfrm>
            <a:off x="311700" y="445025"/>
            <a:ext cx="8520600" cy="5727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2600"/>
              <a:t>Radiation Safety Orientation</a:t>
            </a:r>
            <a:endParaRPr sz="2600"/>
          </a:p>
        </p:txBody>
      </p:sp>
      <p:sp>
        <p:nvSpPr>
          <p:cNvPr id="158" name="Google Shape;158;p23"/>
          <p:cNvSpPr txBox="1"/>
          <p:nvPr>
            <p:ph idx="1" type="body"/>
          </p:nvPr>
        </p:nvSpPr>
        <p:spPr>
          <a:xfrm>
            <a:off x="311700" y="1159100"/>
            <a:ext cx="5779500" cy="3416400"/>
          </a:xfrm>
          <a:prstGeom prst="rect">
            <a:avLst/>
          </a:prstGeom>
        </p:spPr>
        <p:txBody>
          <a:bodyPr anchorCtr="0" anchor="t" bIns="34275" lIns="68575" spcFirstLastPara="1" rIns="68575" wrap="square" tIns="34275">
            <a:noAutofit/>
          </a:bodyPr>
          <a:lstStyle/>
          <a:p>
            <a:pPr indent="-311150" lvl="0" marL="457200" rtl="0" algn="l">
              <a:spcBef>
                <a:spcPts val="1100"/>
              </a:spcBef>
              <a:spcAft>
                <a:spcPts val="0"/>
              </a:spcAft>
              <a:buClr>
                <a:schemeClr val="dk2"/>
              </a:buClr>
              <a:buSzPts val="1300"/>
              <a:buChar char="•"/>
            </a:pPr>
            <a:r>
              <a:rPr lang="en">
                <a:solidFill>
                  <a:schemeClr val="dk2"/>
                </a:solidFill>
              </a:rPr>
              <a:t>For all laboratory personnel </a:t>
            </a:r>
            <a:r>
              <a:rPr lang="en">
                <a:solidFill>
                  <a:schemeClr val="dk2"/>
                </a:solidFill>
              </a:rPr>
              <a:t>prior to </a:t>
            </a:r>
            <a:r>
              <a:rPr lang="en">
                <a:solidFill>
                  <a:schemeClr val="dk2"/>
                </a:solidFill>
              </a:rPr>
              <a:t>working with radioactive materials.</a:t>
            </a:r>
            <a:endParaRPr>
              <a:solidFill>
                <a:schemeClr val="dk2"/>
              </a:solidFill>
            </a:endParaRPr>
          </a:p>
          <a:p>
            <a:pPr indent="-311150" lvl="0" marL="457200" rtl="0" algn="l">
              <a:spcBef>
                <a:spcPts val="1100"/>
              </a:spcBef>
              <a:spcAft>
                <a:spcPts val="0"/>
              </a:spcAft>
              <a:buClr>
                <a:schemeClr val="dk2"/>
              </a:buClr>
              <a:buSzPts val="1300"/>
              <a:buChar char="•"/>
            </a:pPr>
            <a:r>
              <a:rPr lang="en">
                <a:solidFill>
                  <a:schemeClr val="dk2"/>
                </a:solidFill>
              </a:rPr>
              <a:t>Individuals that work in laboratories where radioactive materials are used but who do not directly use radionuclides are also encouraged to attend.</a:t>
            </a:r>
            <a:endParaRPr>
              <a:solidFill>
                <a:schemeClr val="dk2"/>
              </a:solidFill>
            </a:endParaRPr>
          </a:p>
          <a:p>
            <a:pPr indent="-311150" lvl="0" marL="457200" rtl="0" algn="l">
              <a:spcBef>
                <a:spcPts val="1100"/>
              </a:spcBef>
              <a:spcAft>
                <a:spcPts val="0"/>
              </a:spcAft>
              <a:buClr>
                <a:schemeClr val="dk2"/>
              </a:buClr>
              <a:buSzPts val="1300"/>
              <a:buChar char="•"/>
            </a:pPr>
            <a:r>
              <a:rPr lang="en">
                <a:solidFill>
                  <a:schemeClr val="dk2"/>
                </a:solidFill>
              </a:rPr>
              <a:t>C</a:t>
            </a:r>
            <a:r>
              <a:rPr lang="en">
                <a:solidFill>
                  <a:schemeClr val="dk2"/>
                </a:solidFill>
              </a:rPr>
              <a:t>ontact Kevin Ferguson (kevin.ferguson@slu.edu) to schedule training.</a:t>
            </a:r>
            <a:endParaRPr>
              <a:solidFill>
                <a:schemeClr val="dk2"/>
              </a:solidFill>
            </a:endParaRPr>
          </a:p>
          <a:p>
            <a:pPr indent="0" lvl="0" marL="0" rtl="0" algn="l">
              <a:spcBef>
                <a:spcPts val="1100"/>
              </a:spcBef>
              <a:spcAft>
                <a:spcPts val="0"/>
              </a:spcAft>
              <a:buNone/>
            </a:pPr>
            <a:r>
              <a:t/>
            </a:r>
            <a:endParaRPr sz="1500">
              <a:solidFill>
                <a:srgbClr val="2B2B2B"/>
              </a:solidFill>
              <a:highlight>
                <a:srgbClr val="FFFFFF"/>
              </a:highlight>
              <a:latin typeface="Times New Roman"/>
              <a:ea typeface="Times New Roman"/>
              <a:cs typeface="Times New Roman"/>
              <a:sym typeface="Times New Roman"/>
            </a:endParaRPr>
          </a:p>
          <a:p>
            <a:pPr indent="0" lvl="0" marL="0" rtl="0" algn="l">
              <a:spcBef>
                <a:spcPts val="1100"/>
              </a:spcBef>
              <a:spcAft>
                <a:spcPts val="0"/>
              </a:spcAft>
              <a:buNone/>
            </a:pPr>
            <a:r>
              <a:t/>
            </a:r>
            <a:endParaRPr>
              <a:solidFill>
                <a:schemeClr val="dk2"/>
              </a:solidFill>
            </a:endParaRPr>
          </a:p>
        </p:txBody>
      </p:sp>
      <p:pic>
        <p:nvPicPr>
          <p:cNvPr id="159" name="Google Shape;159;p23"/>
          <p:cNvPicPr preferRelativeResize="0"/>
          <p:nvPr/>
        </p:nvPicPr>
        <p:blipFill>
          <a:blip r:embed="rId3">
            <a:alphaModFix/>
          </a:blip>
          <a:stretch>
            <a:fillRect/>
          </a:stretch>
        </p:blipFill>
        <p:spPr>
          <a:xfrm>
            <a:off x="6360875" y="1551000"/>
            <a:ext cx="2209552" cy="20415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4"/>
          <p:cNvSpPr txBox="1"/>
          <p:nvPr>
            <p:ph type="title"/>
          </p:nvPr>
        </p:nvSpPr>
        <p:spPr>
          <a:xfrm>
            <a:off x="311700" y="445025"/>
            <a:ext cx="8520600" cy="5727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2888"/>
              <a:t>Shippers Training</a:t>
            </a:r>
            <a:r>
              <a:rPr lang="en" sz="3000"/>
              <a:t> </a:t>
            </a:r>
            <a:r>
              <a:rPr lang="en" sz="2888"/>
              <a:t>(DOT / IATA)</a:t>
            </a:r>
            <a:endParaRPr sz="2888"/>
          </a:p>
        </p:txBody>
      </p:sp>
      <p:sp>
        <p:nvSpPr>
          <p:cNvPr id="165" name="Google Shape;165;p24"/>
          <p:cNvSpPr txBox="1"/>
          <p:nvPr>
            <p:ph idx="1" type="body"/>
          </p:nvPr>
        </p:nvSpPr>
        <p:spPr>
          <a:xfrm>
            <a:off x="311700" y="1140350"/>
            <a:ext cx="8520600" cy="3447600"/>
          </a:xfrm>
          <a:prstGeom prst="rect">
            <a:avLst/>
          </a:prstGeom>
        </p:spPr>
        <p:txBody>
          <a:bodyPr anchorCtr="0" anchor="t" bIns="34275" lIns="68575" spcFirstLastPara="1" rIns="68575" wrap="square" tIns="34275">
            <a:noAutofit/>
          </a:bodyPr>
          <a:lstStyle/>
          <a:p>
            <a:pPr indent="-311150" lvl="0" marL="457200" rtl="0" algn="l">
              <a:lnSpc>
                <a:spcPct val="100000"/>
              </a:lnSpc>
              <a:spcBef>
                <a:spcPts val="0"/>
              </a:spcBef>
              <a:spcAft>
                <a:spcPts val="0"/>
              </a:spcAft>
              <a:buClr>
                <a:schemeClr val="dk2"/>
              </a:buClr>
              <a:buSzPts val="1300"/>
              <a:buChar char="•"/>
            </a:pPr>
            <a:r>
              <a:rPr lang="en">
                <a:solidFill>
                  <a:schemeClr val="dk2"/>
                </a:solidFill>
              </a:rPr>
              <a:t>For personnel who package or ship hazardous materials.</a:t>
            </a:r>
            <a:endParaRPr>
              <a:solidFill>
                <a:schemeClr val="dk2"/>
              </a:solidFill>
            </a:endParaRPr>
          </a:p>
          <a:p>
            <a:pPr indent="-311150" lvl="1" marL="914400" rtl="0" algn="l">
              <a:lnSpc>
                <a:spcPct val="100000"/>
              </a:lnSpc>
              <a:spcBef>
                <a:spcPts val="1000"/>
              </a:spcBef>
              <a:spcAft>
                <a:spcPts val="0"/>
              </a:spcAft>
              <a:buClr>
                <a:schemeClr val="dk2"/>
              </a:buClr>
              <a:buSzPts val="1300"/>
              <a:buFont typeface="Montserrat"/>
              <a:buChar char="•"/>
            </a:pPr>
            <a:r>
              <a:rPr lang="en" sz="1700">
                <a:solidFill>
                  <a:schemeClr val="dk2"/>
                </a:solidFill>
                <a:latin typeface="Montserrat"/>
                <a:ea typeface="Montserrat"/>
                <a:cs typeface="Montserrat"/>
                <a:sym typeface="Montserrat"/>
              </a:rPr>
              <a:t>DOT training for shipping by ground.</a:t>
            </a:r>
            <a:endParaRPr sz="1700">
              <a:solidFill>
                <a:schemeClr val="dk2"/>
              </a:solidFill>
              <a:latin typeface="Montserrat"/>
              <a:ea typeface="Montserrat"/>
              <a:cs typeface="Montserrat"/>
              <a:sym typeface="Montserrat"/>
            </a:endParaRPr>
          </a:p>
          <a:p>
            <a:pPr indent="-336550" lvl="2" marL="1371600" rtl="0" algn="l">
              <a:lnSpc>
                <a:spcPct val="100000"/>
              </a:lnSpc>
              <a:spcBef>
                <a:spcPts val="1000"/>
              </a:spcBef>
              <a:spcAft>
                <a:spcPts val="0"/>
              </a:spcAft>
              <a:buClr>
                <a:schemeClr val="dk2"/>
              </a:buClr>
              <a:buSzPts val="1700"/>
              <a:buChar char="•"/>
            </a:pPr>
            <a:r>
              <a:rPr lang="en" sz="1700">
                <a:solidFill>
                  <a:schemeClr val="dk2"/>
                </a:solidFill>
              </a:rPr>
              <a:t>Four modules - required every 3 years</a:t>
            </a:r>
            <a:endParaRPr sz="1700">
              <a:solidFill>
                <a:schemeClr val="dk2"/>
              </a:solidFill>
            </a:endParaRPr>
          </a:p>
          <a:p>
            <a:pPr indent="-311150" lvl="1" marL="914400" rtl="0" algn="l">
              <a:lnSpc>
                <a:spcPct val="100000"/>
              </a:lnSpc>
              <a:spcBef>
                <a:spcPts val="1000"/>
              </a:spcBef>
              <a:spcAft>
                <a:spcPts val="0"/>
              </a:spcAft>
              <a:buClr>
                <a:schemeClr val="dk2"/>
              </a:buClr>
              <a:buSzPts val="1300"/>
              <a:buFont typeface="Montserrat"/>
              <a:buChar char="•"/>
            </a:pPr>
            <a:r>
              <a:rPr lang="en" sz="1700">
                <a:solidFill>
                  <a:schemeClr val="dk2"/>
                </a:solidFill>
                <a:latin typeface="Montserrat"/>
                <a:ea typeface="Montserrat"/>
                <a:cs typeface="Montserrat"/>
                <a:sym typeface="Montserrat"/>
              </a:rPr>
              <a:t>IATA training for shipping by air.</a:t>
            </a:r>
            <a:endParaRPr sz="1700">
              <a:solidFill>
                <a:schemeClr val="dk2"/>
              </a:solidFill>
              <a:latin typeface="Montserrat"/>
              <a:ea typeface="Montserrat"/>
              <a:cs typeface="Montserrat"/>
              <a:sym typeface="Montserrat"/>
            </a:endParaRPr>
          </a:p>
          <a:p>
            <a:pPr indent="-336550" lvl="2" marL="1371600" rtl="0" algn="l">
              <a:lnSpc>
                <a:spcPct val="100000"/>
              </a:lnSpc>
              <a:spcBef>
                <a:spcPts val="1000"/>
              </a:spcBef>
              <a:spcAft>
                <a:spcPts val="0"/>
              </a:spcAft>
              <a:buClr>
                <a:schemeClr val="dk2"/>
              </a:buClr>
              <a:buSzPts val="1700"/>
              <a:buChar char="•"/>
            </a:pPr>
            <a:r>
              <a:rPr lang="en" sz="1700">
                <a:solidFill>
                  <a:schemeClr val="dk2"/>
                </a:solidFill>
              </a:rPr>
              <a:t>Five modules - required every 2 years</a:t>
            </a:r>
            <a:endParaRPr sz="1700">
              <a:solidFill>
                <a:schemeClr val="dk2"/>
              </a:solidFill>
            </a:endParaRPr>
          </a:p>
          <a:p>
            <a:pPr indent="-311150" lvl="0" marL="457200" rtl="0" algn="l">
              <a:lnSpc>
                <a:spcPct val="100000"/>
              </a:lnSpc>
              <a:spcBef>
                <a:spcPts val="1000"/>
              </a:spcBef>
              <a:spcAft>
                <a:spcPts val="1000"/>
              </a:spcAft>
              <a:buClr>
                <a:schemeClr val="dk2"/>
              </a:buClr>
              <a:buSzPts val="1300"/>
              <a:buChar char="•"/>
            </a:pPr>
            <a:r>
              <a:rPr lang="en">
                <a:solidFill>
                  <a:schemeClr val="dk2"/>
                </a:solidFill>
              </a:rPr>
              <a:t>Both can be accessed through Skillsoft or the “Learning” tab in Workday.</a:t>
            </a:r>
            <a:endParaRPr>
              <a:solidFill>
                <a:schemeClr val="dk2"/>
              </a:solidFill>
            </a:endParaRPr>
          </a:p>
        </p:txBody>
      </p:sp>
      <p:pic>
        <p:nvPicPr>
          <p:cNvPr id="166" name="Google Shape;166;p24"/>
          <p:cNvPicPr preferRelativeResize="0"/>
          <p:nvPr/>
        </p:nvPicPr>
        <p:blipFill>
          <a:blip r:embed="rId3">
            <a:alphaModFix/>
          </a:blip>
          <a:stretch>
            <a:fillRect/>
          </a:stretch>
        </p:blipFill>
        <p:spPr>
          <a:xfrm>
            <a:off x="6147175" y="3583650"/>
            <a:ext cx="1323799" cy="1323799"/>
          </a:xfrm>
          <a:prstGeom prst="rect">
            <a:avLst/>
          </a:prstGeom>
          <a:noFill/>
          <a:ln>
            <a:noFill/>
          </a:ln>
        </p:spPr>
      </p:pic>
      <p:pic>
        <p:nvPicPr>
          <p:cNvPr id="167" name="Google Shape;167;p24"/>
          <p:cNvPicPr preferRelativeResize="0"/>
          <p:nvPr/>
        </p:nvPicPr>
        <p:blipFill>
          <a:blip r:embed="rId4">
            <a:alphaModFix/>
          </a:blip>
          <a:stretch>
            <a:fillRect/>
          </a:stretch>
        </p:blipFill>
        <p:spPr>
          <a:xfrm>
            <a:off x="3779950" y="3583639"/>
            <a:ext cx="1323801" cy="1323822"/>
          </a:xfrm>
          <a:prstGeom prst="rect">
            <a:avLst/>
          </a:prstGeom>
          <a:noFill/>
          <a:ln>
            <a:noFill/>
          </a:ln>
        </p:spPr>
      </p:pic>
      <p:pic>
        <p:nvPicPr>
          <p:cNvPr id="168" name="Google Shape;168;p24"/>
          <p:cNvPicPr preferRelativeResize="0"/>
          <p:nvPr/>
        </p:nvPicPr>
        <p:blipFill rotWithShape="1">
          <a:blip r:embed="rId5">
            <a:alphaModFix/>
          </a:blip>
          <a:srcRect b="11738" l="10851" r="38702" t="0"/>
          <a:stretch/>
        </p:blipFill>
        <p:spPr>
          <a:xfrm>
            <a:off x="1547925" y="3548563"/>
            <a:ext cx="1062323" cy="139397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5"/>
          <p:cNvSpPr txBox="1"/>
          <p:nvPr>
            <p:ph type="title"/>
          </p:nvPr>
        </p:nvSpPr>
        <p:spPr>
          <a:xfrm>
            <a:off x="311700" y="445025"/>
            <a:ext cx="8520600" cy="5727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2600"/>
              <a:t>Summary</a:t>
            </a:r>
            <a:endParaRPr sz="2600"/>
          </a:p>
        </p:txBody>
      </p:sp>
      <p:sp>
        <p:nvSpPr>
          <p:cNvPr id="174" name="Google Shape;174;p25"/>
          <p:cNvSpPr txBox="1"/>
          <p:nvPr>
            <p:ph idx="1" type="body"/>
          </p:nvPr>
        </p:nvSpPr>
        <p:spPr>
          <a:xfrm>
            <a:off x="311700" y="1152475"/>
            <a:ext cx="8520600" cy="3416400"/>
          </a:xfrm>
          <a:prstGeom prst="rect">
            <a:avLst/>
          </a:prstGeom>
        </p:spPr>
        <p:txBody>
          <a:bodyPr anchorCtr="0" anchor="t" bIns="34275" lIns="68575" spcFirstLastPara="1" rIns="68575" wrap="square" tIns="34275">
            <a:noAutofit/>
          </a:bodyPr>
          <a:lstStyle/>
          <a:p>
            <a:pPr indent="-311150" lvl="0" marL="457200" rtl="0" algn="l">
              <a:lnSpc>
                <a:spcPct val="100000"/>
              </a:lnSpc>
              <a:spcBef>
                <a:spcPts val="1100"/>
              </a:spcBef>
              <a:spcAft>
                <a:spcPts val="0"/>
              </a:spcAft>
              <a:buClr>
                <a:schemeClr val="dk2"/>
              </a:buClr>
              <a:buSzPts val="1300"/>
              <a:buChar char="•"/>
            </a:pPr>
            <a:r>
              <a:rPr lang="en">
                <a:solidFill>
                  <a:schemeClr val="dk2"/>
                </a:solidFill>
              </a:rPr>
              <a:t>The PI is responsible for ensuring that all personnel have completed all relevant trainings. </a:t>
            </a:r>
            <a:endParaRPr>
              <a:solidFill>
                <a:schemeClr val="dk2"/>
              </a:solidFill>
            </a:endParaRPr>
          </a:p>
          <a:p>
            <a:pPr indent="-311150" lvl="0" marL="457200" rtl="0" algn="l">
              <a:lnSpc>
                <a:spcPct val="100000"/>
              </a:lnSpc>
              <a:spcBef>
                <a:spcPts val="1100"/>
              </a:spcBef>
              <a:spcAft>
                <a:spcPts val="0"/>
              </a:spcAft>
              <a:buClr>
                <a:schemeClr val="dk2"/>
              </a:buClr>
              <a:buSzPts val="1300"/>
              <a:buChar char="•"/>
            </a:pPr>
            <a:r>
              <a:rPr lang="en">
                <a:solidFill>
                  <a:schemeClr val="dk2"/>
                </a:solidFill>
              </a:rPr>
              <a:t>Training records should be maintained in the laboratory and accessible to laboratory personnel and during internal or external inspections.</a:t>
            </a:r>
            <a:endParaRPr>
              <a:solidFill>
                <a:schemeClr val="dk2"/>
              </a:solidFill>
            </a:endParaRPr>
          </a:p>
          <a:p>
            <a:pPr indent="-311150" lvl="0" marL="457200" rtl="0" algn="l">
              <a:lnSpc>
                <a:spcPct val="100000"/>
              </a:lnSpc>
              <a:spcBef>
                <a:spcPts val="1100"/>
              </a:spcBef>
              <a:spcAft>
                <a:spcPts val="0"/>
              </a:spcAft>
              <a:buClr>
                <a:schemeClr val="dk2"/>
              </a:buClr>
              <a:buSzPts val="1300"/>
              <a:buChar char="•"/>
            </a:pPr>
            <a:r>
              <a:rPr lang="en">
                <a:solidFill>
                  <a:schemeClr val="dk2"/>
                </a:solidFill>
              </a:rPr>
              <a:t>More information on these trainings can be found on the </a:t>
            </a:r>
            <a:r>
              <a:rPr lang="en" u="sng">
                <a:solidFill>
                  <a:schemeClr val="hlink"/>
                </a:solidFill>
                <a:hlinkClick r:id="rId3"/>
              </a:rPr>
              <a:t>Training</a:t>
            </a:r>
            <a:r>
              <a:rPr lang="en">
                <a:solidFill>
                  <a:schemeClr val="dk2"/>
                </a:solidFill>
              </a:rPr>
              <a:t> tab of our website.</a:t>
            </a:r>
            <a:endParaRPr>
              <a:solidFill>
                <a:schemeClr val="dk2"/>
              </a:solidFill>
            </a:endParaRPr>
          </a:p>
          <a:p>
            <a:pPr indent="-311150" lvl="0" marL="457200" rtl="0" algn="l">
              <a:lnSpc>
                <a:spcPct val="100000"/>
              </a:lnSpc>
              <a:spcBef>
                <a:spcPts val="1100"/>
              </a:spcBef>
              <a:spcAft>
                <a:spcPts val="0"/>
              </a:spcAft>
              <a:buClr>
                <a:schemeClr val="dk2"/>
              </a:buClr>
              <a:buSzPts val="1300"/>
              <a:buChar char="•"/>
            </a:pPr>
            <a:r>
              <a:rPr lang="en">
                <a:solidFill>
                  <a:schemeClr val="dk2"/>
                </a:solidFill>
              </a:rPr>
              <a:t>Contact </a:t>
            </a:r>
            <a:r>
              <a:rPr lang="en" u="sng">
                <a:solidFill>
                  <a:schemeClr val="hlink"/>
                </a:solidFill>
                <a:hlinkClick r:id="rId4"/>
              </a:rPr>
              <a:t>ehs@slu.edu</a:t>
            </a:r>
            <a:r>
              <a:rPr lang="en">
                <a:solidFill>
                  <a:schemeClr val="dk2"/>
                </a:solidFill>
              </a:rPr>
              <a:t> for any questions regarding training.</a:t>
            </a:r>
            <a:endParaRPr>
              <a:solidFill>
                <a:schemeClr val="dk2"/>
              </a:solidFill>
            </a:endParaRPr>
          </a:p>
          <a:p>
            <a:pPr indent="-311150" lvl="0" marL="457200" rtl="0" algn="l">
              <a:lnSpc>
                <a:spcPct val="100000"/>
              </a:lnSpc>
              <a:spcBef>
                <a:spcPts val="1100"/>
              </a:spcBef>
              <a:spcAft>
                <a:spcPts val="1000"/>
              </a:spcAft>
              <a:buClr>
                <a:schemeClr val="dk2"/>
              </a:buClr>
              <a:buSzPts val="1300"/>
              <a:buChar char="•"/>
            </a:pPr>
            <a:r>
              <a:rPr lang="en">
                <a:solidFill>
                  <a:schemeClr val="dk2"/>
                </a:solidFill>
              </a:rPr>
              <a:t>Please complete the Safety Awareness Quiz on Training by August 31, 2023.</a:t>
            </a:r>
            <a:endParaRPr>
              <a:solidFill>
                <a:schemeClr val="dk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5"/>
          <p:cNvSpPr txBox="1"/>
          <p:nvPr>
            <p:ph type="title"/>
          </p:nvPr>
        </p:nvSpPr>
        <p:spPr>
          <a:xfrm>
            <a:off x="311700" y="445025"/>
            <a:ext cx="8520600" cy="5727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2600"/>
              <a:t>Overview of Required Laboratory Training</a:t>
            </a:r>
            <a:endParaRPr sz="2600"/>
          </a:p>
        </p:txBody>
      </p:sp>
      <p:sp>
        <p:nvSpPr>
          <p:cNvPr id="99" name="Google Shape;99;p15"/>
          <p:cNvSpPr txBox="1"/>
          <p:nvPr>
            <p:ph idx="1" type="body"/>
          </p:nvPr>
        </p:nvSpPr>
        <p:spPr>
          <a:xfrm>
            <a:off x="311700" y="1152475"/>
            <a:ext cx="8520600" cy="3416400"/>
          </a:xfrm>
          <a:prstGeom prst="rect">
            <a:avLst/>
          </a:prstGeom>
        </p:spPr>
        <p:txBody>
          <a:bodyPr anchorCtr="0" anchor="t" bIns="34275" lIns="68575" spcFirstLastPara="1" rIns="68575" wrap="square" tIns="34275">
            <a:noAutofit/>
          </a:bodyPr>
          <a:lstStyle/>
          <a:p>
            <a:pPr indent="-311150" lvl="0" marL="457200" rtl="0" algn="l">
              <a:lnSpc>
                <a:spcPct val="100000"/>
              </a:lnSpc>
              <a:spcBef>
                <a:spcPts val="0"/>
              </a:spcBef>
              <a:spcAft>
                <a:spcPts val="0"/>
              </a:spcAft>
              <a:buClr>
                <a:schemeClr val="dk2"/>
              </a:buClr>
              <a:buSzPts val="1300"/>
              <a:buChar char="•"/>
            </a:pPr>
            <a:r>
              <a:rPr lang="en">
                <a:solidFill>
                  <a:schemeClr val="dk2"/>
                </a:solidFill>
              </a:rPr>
              <a:t>The following trainings may be </a:t>
            </a:r>
            <a:r>
              <a:rPr lang="en">
                <a:solidFill>
                  <a:schemeClr val="dk2"/>
                </a:solidFill>
              </a:rPr>
              <a:t>required</a:t>
            </a:r>
            <a:r>
              <a:rPr lang="en">
                <a:solidFill>
                  <a:schemeClr val="dk2"/>
                </a:solidFill>
              </a:rPr>
              <a:t> for </a:t>
            </a:r>
            <a:r>
              <a:rPr lang="en">
                <a:solidFill>
                  <a:schemeClr val="dk2"/>
                </a:solidFill>
              </a:rPr>
              <a:t>laboratory</a:t>
            </a:r>
            <a:r>
              <a:rPr lang="en">
                <a:solidFill>
                  <a:schemeClr val="dk2"/>
                </a:solidFill>
              </a:rPr>
              <a:t> personnel:</a:t>
            </a:r>
            <a:endParaRPr>
              <a:solidFill>
                <a:schemeClr val="dk2"/>
              </a:solidFill>
            </a:endParaRPr>
          </a:p>
          <a:p>
            <a:pPr indent="-304800" lvl="1" marL="914400" rtl="0" algn="l">
              <a:lnSpc>
                <a:spcPct val="100000"/>
              </a:lnSpc>
              <a:spcBef>
                <a:spcPts val="1000"/>
              </a:spcBef>
              <a:spcAft>
                <a:spcPts val="0"/>
              </a:spcAft>
              <a:buClr>
                <a:schemeClr val="dk2"/>
              </a:buClr>
              <a:buSzPts val="1200"/>
              <a:buChar char="•"/>
            </a:pPr>
            <a:r>
              <a:rPr lang="en">
                <a:solidFill>
                  <a:schemeClr val="dk2"/>
                </a:solidFill>
              </a:rPr>
              <a:t>Laboratory Safety &amp; Compliance Training (LST)</a:t>
            </a:r>
            <a:endParaRPr>
              <a:solidFill>
                <a:schemeClr val="dk2"/>
              </a:solidFill>
            </a:endParaRPr>
          </a:p>
          <a:p>
            <a:pPr indent="-304800" lvl="1" marL="914400" rtl="0" algn="l">
              <a:lnSpc>
                <a:spcPct val="100000"/>
              </a:lnSpc>
              <a:spcBef>
                <a:spcPts val="500"/>
              </a:spcBef>
              <a:spcAft>
                <a:spcPts val="0"/>
              </a:spcAft>
              <a:buClr>
                <a:schemeClr val="dk2"/>
              </a:buClr>
              <a:buSzPts val="1200"/>
              <a:buChar char="•"/>
            </a:pPr>
            <a:r>
              <a:rPr lang="en">
                <a:solidFill>
                  <a:schemeClr val="dk2"/>
                </a:solidFill>
              </a:rPr>
              <a:t>Laboratory Specific Training</a:t>
            </a:r>
            <a:endParaRPr>
              <a:solidFill>
                <a:schemeClr val="dk2"/>
              </a:solidFill>
            </a:endParaRPr>
          </a:p>
          <a:p>
            <a:pPr indent="-304800" lvl="1" marL="914400" rtl="0" algn="l">
              <a:lnSpc>
                <a:spcPct val="100000"/>
              </a:lnSpc>
              <a:spcBef>
                <a:spcPts val="500"/>
              </a:spcBef>
              <a:spcAft>
                <a:spcPts val="0"/>
              </a:spcAft>
              <a:buClr>
                <a:schemeClr val="dk2"/>
              </a:buClr>
              <a:buSzPts val="1200"/>
              <a:buChar char="•"/>
            </a:pPr>
            <a:r>
              <a:rPr lang="en">
                <a:solidFill>
                  <a:schemeClr val="dk2"/>
                </a:solidFill>
              </a:rPr>
              <a:t>Lab-Specific Biosafety Training</a:t>
            </a:r>
            <a:endParaRPr>
              <a:solidFill>
                <a:schemeClr val="dk2"/>
              </a:solidFill>
            </a:endParaRPr>
          </a:p>
          <a:p>
            <a:pPr indent="-304800" lvl="1" marL="914400" rtl="0" algn="l">
              <a:lnSpc>
                <a:spcPct val="100000"/>
              </a:lnSpc>
              <a:spcBef>
                <a:spcPts val="500"/>
              </a:spcBef>
              <a:spcAft>
                <a:spcPts val="0"/>
              </a:spcAft>
              <a:buClr>
                <a:schemeClr val="dk2"/>
              </a:buClr>
              <a:buSzPts val="1200"/>
              <a:buChar char="•"/>
            </a:pPr>
            <a:r>
              <a:rPr lang="en">
                <a:solidFill>
                  <a:schemeClr val="dk2"/>
                </a:solidFill>
              </a:rPr>
              <a:t>Bloodborne Pathogen Awareness Training (BBP)</a:t>
            </a:r>
            <a:endParaRPr>
              <a:solidFill>
                <a:schemeClr val="dk2"/>
              </a:solidFill>
            </a:endParaRPr>
          </a:p>
          <a:p>
            <a:pPr indent="-304800" lvl="1" marL="914400" rtl="0" algn="l">
              <a:lnSpc>
                <a:spcPct val="100000"/>
              </a:lnSpc>
              <a:spcBef>
                <a:spcPts val="500"/>
              </a:spcBef>
              <a:spcAft>
                <a:spcPts val="0"/>
              </a:spcAft>
              <a:buClr>
                <a:schemeClr val="dk2"/>
              </a:buClr>
              <a:buSzPts val="1200"/>
              <a:buChar char="•"/>
            </a:pPr>
            <a:r>
              <a:rPr lang="en">
                <a:solidFill>
                  <a:schemeClr val="dk2"/>
                </a:solidFill>
              </a:rPr>
              <a:t>BSL-3 Facility Awareness Training</a:t>
            </a:r>
            <a:endParaRPr>
              <a:solidFill>
                <a:schemeClr val="dk2"/>
              </a:solidFill>
            </a:endParaRPr>
          </a:p>
          <a:p>
            <a:pPr indent="-304800" lvl="1" marL="914400" rtl="0" algn="l">
              <a:lnSpc>
                <a:spcPct val="100000"/>
              </a:lnSpc>
              <a:spcBef>
                <a:spcPts val="500"/>
              </a:spcBef>
              <a:spcAft>
                <a:spcPts val="0"/>
              </a:spcAft>
              <a:buClr>
                <a:schemeClr val="dk2"/>
              </a:buClr>
              <a:buSzPts val="1200"/>
              <a:buChar char="•"/>
            </a:pPr>
            <a:r>
              <a:rPr lang="en">
                <a:solidFill>
                  <a:schemeClr val="dk2"/>
                </a:solidFill>
              </a:rPr>
              <a:t>Animal Care Mandatory Training and Orientation </a:t>
            </a:r>
            <a:r>
              <a:rPr lang="en">
                <a:solidFill>
                  <a:schemeClr val="dk2"/>
                </a:solidFill>
              </a:rPr>
              <a:t>(provided by CM)</a:t>
            </a:r>
            <a:endParaRPr>
              <a:solidFill>
                <a:schemeClr val="dk2"/>
              </a:solidFill>
            </a:endParaRPr>
          </a:p>
          <a:p>
            <a:pPr indent="-304800" lvl="1" marL="914400" rtl="0" algn="l">
              <a:lnSpc>
                <a:spcPct val="100000"/>
              </a:lnSpc>
              <a:spcBef>
                <a:spcPts val="500"/>
              </a:spcBef>
              <a:spcAft>
                <a:spcPts val="0"/>
              </a:spcAft>
              <a:buClr>
                <a:schemeClr val="dk2"/>
              </a:buClr>
              <a:buSzPts val="1200"/>
              <a:buChar char="•"/>
            </a:pPr>
            <a:r>
              <a:rPr lang="en">
                <a:solidFill>
                  <a:schemeClr val="dk2"/>
                </a:solidFill>
              </a:rPr>
              <a:t>Animal Biosafety Training (provided by CM)</a:t>
            </a:r>
            <a:endParaRPr>
              <a:solidFill>
                <a:schemeClr val="dk2"/>
              </a:solidFill>
            </a:endParaRPr>
          </a:p>
          <a:p>
            <a:pPr indent="-304800" lvl="1" marL="914400" rtl="0" algn="l">
              <a:lnSpc>
                <a:spcPct val="100000"/>
              </a:lnSpc>
              <a:spcBef>
                <a:spcPts val="500"/>
              </a:spcBef>
              <a:spcAft>
                <a:spcPts val="0"/>
              </a:spcAft>
              <a:buClr>
                <a:schemeClr val="dk2"/>
              </a:buClr>
              <a:buSzPts val="1200"/>
              <a:buChar char="•"/>
            </a:pPr>
            <a:r>
              <a:rPr lang="en">
                <a:solidFill>
                  <a:schemeClr val="dk2"/>
                </a:solidFill>
              </a:rPr>
              <a:t>Radiation Safety Orientation</a:t>
            </a:r>
            <a:endParaRPr>
              <a:solidFill>
                <a:schemeClr val="dk2"/>
              </a:solidFill>
            </a:endParaRPr>
          </a:p>
          <a:p>
            <a:pPr indent="-304800" lvl="1" marL="914400" rtl="0" algn="l">
              <a:lnSpc>
                <a:spcPct val="100000"/>
              </a:lnSpc>
              <a:spcBef>
                <a:spcPts val="500"/>
              </a:spcBef>
              <a:spcAft>
                <a:spcPts val="0"/>
              </a:spcAft>
              <a:buClr>
                <a:schemeClr val="dk2"/>
              </a:buClr>
              <a:buSzPts val="1200"/>
              <a:buChar char="•"/>
            </a:pPr>
            <a:r>
              <a:rPr lang="en">
                <a:solidFill>
                  <a:schemeClr val="dk2"/>
                </a:solidFill>
              </a:rPr>
              <a:t>Shippers Training (Biohazards, infectious agents, dry ice, etc.)</a:t>
            </a:r>
            <a:endParaRPr>
              <a:solidFill>
                <a:schemeClr val="dk2"/>
              </a:solidFill>
            </a:endParaRPr>
          </a:p>
          <a:p>
            <a:pPr indent="-311150" lvl="0" marL="457200" rtl="0" algn="l">
              <a:lnSpc>
                <a:spcPct val="100000"/>
              </a:lnSpc>
              <a:spcBef>
                <a:spcPts val="1100"/>
              </a:spcBef>
              <a:spcAft>
                <a:spcPts val="1000"/>
              </a:spcAft>
              <a:buClr>
                <a:schemeClr val="dk2"/>
              </a:buClr>
              <a:buSzPts val="1300"/>
              <a:buChar char="•"/>
            </a:pPr>
            <a:r>
              <a:rPr lang="en">
                <a:solidFill>
                  <a:schemeClr val="dk2"/>
                </a:solidFill>
              </a:rPr>
              <a:t>Only those with up-to-date training are allowed to work in the laboratory.</a:t>
            </a:r>
            <a:endParaRPr>
              <a:solidFill>
                <a:schemeClr val="dk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6"/>
          <p:cNvSpPr txBox="1"/>
          <p:nvPr>
            <p:ph type="title"/>
          </p:nvPr>
        </p:nvSpPr>
        <p:spPr>
          <a:xfrm>
            <a:off x="311700" y="445025"/>
            <a:ext cx="8520600" cy="5727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SzPts val="990"/>
              <a:buNone/>
            </a:pPr>
            <a:r>
              <a:rPr lang="en" sz="2600">
                <a:latin typeface="Montserrat"/>
                <a:ea typeface="Montserrat"/>
                <a:cs typeface="Montserrat"/>
                <a:sym typeface="Montserrat"/>
              </a:rPr>
              <a:t>Laboratory Safety &amp; Compliance Training (LST)</a:t>
            </a:r>
            <a:endParaRPr sz="2600">
              <a:latin typeface="Montserrat"/>
              <a:ea typeface="Montserrat"/>
              <a:cs typeface="Montserrat"/>
              <a:sym typeface="Montserrat"/>
            </a:endParaRPr>
          </a:p>
        </p:txBody>
      </p:sp>
      <p:sp>
        <p:nvSpPr>
          <p:cNvPr id="105" name="Google Shape;105;p16"/>
          <p:cNvSpPr txBox="1"/>
          <p:nvPr>
            <p:ph idx="1" type="body"/>
          </p:nvPr>
        </p:nvSpPr>
        <p:spPr>
          <a:xfrm>
            <a:off x="311700" y="1152475"/>
            <a:ext cx="5355000" cy="3416400"/>
          </a:xfrm>
          <a:prstGeom prst="rect">
            <a:avLst/>
          </a:prstGeom>
        </p:spPr>
        <p:txBody>
          <a:bodyPr anchorCtr="0" anchor="t" bIns="34275" lIns="68575" spcFirstLastPara="1" rIns="68575" wrap="square" tIns="34275">
            <a:noAutofit/>
          </a:bodyPr>
          <a:lstStyle/>
          <a:p>
            <a:pPr indent="-311150" lvl="0" marL="457200" rtl="0" algn="l">
              <a:lnSpc>
                <a:spcPct val="90000"/>
              </a:lnSpc>
              <a:spcBef>
                <a:spcPts val="0"/>
              </a:spcBef>
              <a:spcAft>
                <a:spcPts val="0"/>
              </a:spcAft>
              <a:buClr>
                <a:schemeClr val="dk2"/>
              </a:buClr>
              <a:buSzPts val="1300"/>
              <a:buChar char="•"/>
            </a:pPr>
            <a:r>
              <a:rPr lang="en">
                <a:solidFill>
                  <a:schemeClr val="dk2"/>
                </a:solidFill>
              </a:rPr>
              <a:t>F</a:t>
            </a:r>
            <a:r>
              <a:rPr lang="en">
                <a:solidFill>
                  <a:schemeClr val="dk2"/>
                </a:solidFill>
              </a:rPr>
              <a:t>or all laboratory personnel (principal investigators, research faculty, staff, students, and volunteers).</a:t>
            </a:r>
            <a:endParaRPr>
              <a:solidFill>
                <a:schemeClr val="dk2"/>
              </a:solidFill>
            </a:endParaRPr>
          </a:p>
          <a:p>
            <a:pPr indent="-311150" lvl="0" marL="457200" rtl="0" algn="l">
              <a:lnSpc>
                <a:spcPct val="90000"/>
              </a:lnSpc>
              <a:spcBef>
                <a:spcPts val="1000"/>
              </a:spcBef>
              <a:spcAft>
                <a:spcPts val="0"/>
              </a:spcAft>
              <a:buClr>
                <a:schemeClr val="dk2"/>
              </a:buClr>
              <a:buSzPts val="1300"/>
              <a:buChar char="•"/>
            </a:pPr>
            <a:r>
              <a:rPr lang="en">
                <a:solidFill>
                  <a:schemeClr val="dk2"/>
                </a:solidFill>
              </a:rPr>
              <a:t>Covers general safety, chemical safety, biological safety and local, state and federal compliance requirements.</a:t>
            </a:r>
            <a:endParaRPr>
              <a:solidFill>
                <a:schemeClr val="dk2"/>
              </a:solidFill>
            </a:endParaRPr>
          </a:p>
          <a:p>
            <a:pPr indent="-311150" lvl="0" marL="457200" rtl="0" algn="l">
              <a:lnSpc>
                <a:spcPct val="90000"/>
              </a:lnSpc>
              <a:spcBef>
                <a:spcPts val="1000"/>
              </a:spcBef>
              <a:spcAft>
                <a:spcPts val="0"/>
              </a:spcAft>
              <a:buClr>
                <a:schemeClr val="dk2"/>
              </a:buClr>
              <a:buSzPts val="1300"/>
              <a:buChar char="•"/>
            </a:pPr>
            <a:r>
              <a:rPr lang="en">
                <a:solidFill>
                  <a:schemeClr val="dk2"/>
                </a:solidFill>
              </a:rPr>
              <a:t>Required </a:t>
            </a:r>
            <a:r>
              <a:rPr lang="en" u="sng">
                <a:solidFill>
                  <a:schemeClr val="dk2"/>
                </a:solidFill>
              </a:rPr>
              <a:t>annually.</a:t>
            </a:r>
            <a:endParaRPr u="sng">
              <a:solidFill>
                <a:schemeClr val="dk2"/>
              </a:solidFill>
            </a:endParaRPr>
          </a:p>
          <a:p>
            <a:pPr indent="-311150" lvl="0" marL="457200" rtl="0" algn="l">
              <a:lnSpc>
                <a:spcPct val="90000"/>
              </a:lnSpc>
              <a:spcBef>
                <a:spcPts val="1000"/>
              </a:spcBef>
              <a:spcAft>
                <a:spcPts val="0"/>
              </a:spcAft>
              <a:buClr>
                <a:schemeClr val="dk2"/>
              </a:buClr>
              <a:buSzPts val="1300"/>
              <a:buChar char="•"/>
            </a:pPr>
            <a:r>
              <a:rPr lang="en">
                <a:solidFill>
                  <a:schemeClr val="dk2"/>
                </a:solidFill>
              </a:rPr>
              <a:t>Review the </a:t>
            </a:r>
            <a:r>
              <a:rPr lang="en" u="sng">
                <a:solidFill>
                  <a:schemeClr val="hlink"/>
                </a:solidFill>
                <a:hlinkClick r:id="rId3"/>
              </a:rPr>
              <a:t>training slides</a:t>
            </a:r>
            <a:r>
              <a:rPr lang="en">
                <a:solidFill>
                  <a:schemeClr val="dk2"/>
                </a:solidFill>
              </a:rPr>
              <a:t> and complete the </a:t>
            </a:r>
            <a:r>
              <a:rPr lang="en" u="sng">
                <a:solidFill>
                  <a:schemeClr val="hlink"/>
                </a:solidFill>
                <a:hlinkClick r:id="rId4"/>
              </a:rPr>
              <a:t>LST quiz</a:t>
            </a:r>
            <a:r>
              <a:rPr lang="en"/>
              <a:t>.</a:t>
            </a:r>
            <a:endParaRPr/>
          </a:p>
          <a:p>
            <a:pPr indent="-311150" lvl="0" marL="457200" rtl="0" algn="l">
              <a:lnSpc>
                <a:spcPct val="90000"/>
              </a:lnSpc>
              <a:spcBef>
                <a:spcPts val="1000"/>
              </a:spcBef>
              <a:spcAft>
                <a:spcPts val="0"/>
              </a:spcAft>
              <a:buClr>
                <a:schemeClr val="dk2"/>
              </a:buClr>
              <a:buSzPts val="1300"/>
              <a:buChar char="•"/>
            </a:pPr>
            <a:r>
              <a:rPr lang="en">
                <a:solidFill>
                  <a:schemeClr val="dk2"/>
                </a:solidFill>
              </a:rPr>
              <a:t>This training does not issue a certificate. Please retain a copy of your quiz summary for your records and eIBC submissions.</a:t>
            </a:r>
            <a:endParaRPr>
              <a:solidFill>
                <a:schemeClr val="dk2"/>
              </a:solidFill>
            </a:endParaRPr>
          </a:p>
          <a:p>
            <a:pPr indent="0" lvl="0" marL="0" rtl="0" algn="l">
              <a:lnSpc>
                <a:spcPct val="115000"/>
              </a:lnSpc>
              <a:spcBef>
                <a:spcPts val="1000"/>
              </a:spcBef>
              <a:spcAft>
                <a:spcPts val="1000"/>
              </a:spcAft>
              <a:buNone/>
            </a:pPr>
            <a:r>
              <a:t/>
            </a:r>
            <a:endParaRPr/>
          </a:p>
        </p:txBody>
      </p:sp>
      <p:pic>
        <p:nvPicPr>
          <p:cNvPr id="106" name="Google Shape;106;p16"/>
          <p:cNvPicPr preferRelativeResize="0"/>
          <p:nvPr/>
        </p:nvPicPr>
        <p:blipFill>
          <a:blip r:embed="rId5">
            <a:alphaModFix/>
          </a:blip>
          <a:stretch>
            <a:fillRect/>
          </a:stretch>
        </p:blipFill>
        <p:spPr>
          <a:xfrm>
            <a:off x="5924287" y="1271087"/>
            <a:ext cx="2636126" cy="1976250"/>
          </a:xfrm>
          <a:prstGeom prst="rect">
            <a:avLst/>
          </a:prstGeom>
          <a:noFill/>
          <a:ln>
            <a:noFill/>
          </a:ln>
        </p:spPr>
      </p:pic>
      <p:pic>
        <p:nvPicPr>
          <p:cNvPr id="107" name="Google Shape;107;p16"/>
          <p:cNvPicPr preferRelativeResize="0"/>
          <p:nvPr/>
        </p:nvPicPr>
        <p:blipFill rotWithShape="1">
          <a:blip r:embed="rId6">
            <a:alphaModFix/>
          </a:blip>
          <a:srcRect b="57862" l="0" r="0" t="0"/>
          <a:stretch/>
        </p:blipFill>
        <p:spPr>
          <a:xfrm>
            <a:off x="5729104" y="3348275"/>
            <a:ext cx="3026484" cy="150272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7"/>
          <p:cNvSpPr txBox="1"/>
          <p:nvPr>
            <p:ph type="title"/>
          </p:nvPr>
        </p:nvSpPr>
        <p:spPr>
          <a:xfrm>
            <a:off x="311700" y="445025"/>
            <a:ext cx="8520600" cy="5727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2600"/>
              <a:t>Laboratory Specific Training Outline</a:t>
            </a:r>
            <a:endParaRPr sz="2600"/>
          </a:p>
        </p:txBody>
      </p:sp>
      <p:sp>
        <p:nvSpPr>
          <p:cNvPr id="113" name="Google Shape;113;p17"/>
          <p:cNvSpPr txBox="1"/>
          <p:nvPr>
            <p:ph idx="1" type="body"/>
          </p:nvPr>
        </p:nvSpPr>
        <p:spPr>
          <a:xfrm>
            <a:off x="311700" y="1152475"/>
            <a:ext cx="8520600" cy="3416400"/>
          </a:xfrm>
          <a:prstGeom prst="rect">
            <a:avLst/>
          </a:prstGeom>
        </p:spPr>
        <p:txBody>
          <a:bodyPr anchorCtr="0" anchor="t" bIns="34275" lIns="68575" spcFirstLastPara="1" rIns="68575" wrap="square" tIns="34275">
            <a:noAutofit/>
          </a:bodyPr>
          <a:lstStyle/>
          <a:p>
            <a:pPr indent="-311150" lvl="0" marL="457200" rtl="0" algn="l">
              <a:lnSpc>
                <a:spcPct val="100000"/>
              </a:lnSpc>
              <a:spcBef>
                <a:spcPts val="0"/>
              </a:spcBef>
              <a:spcAft>
                <a:spcPts val="0"/>
              </a:spcAft>
              <a:buClr>
                <a:schemeClr val="dk2"/>
              </a:buClr>
              <a:buSzPts val="1300"/>
              <a:buChar char="•"/>
            </a:pPr>
            <a:r>
              <a:rPr lang="en">
                <a:solidFill>
                  <a:schemeClr val="dk2"/>
                </a:solidFill>
              </a:rPr>
              <a:t>For all laboratory personnel (faculty, staff, students, and volunteers).</a:t>
            </a:r>
            <a:endParaRPr>
              <a:solidFill>
                <a:schemeClr val="dk2"/>
              </a:solidFill>
            </a:endParaRPr>
          </a:p>
          <a:p>
            <a:pPr indent="-311150" lvl="0" marL="457200" rtl="0" algn="l">
              <a:lnSpc>
                <a:spcPct val="100000"/>
              </a:lnSpc>
              <a:spcBef>
                <a:spcPts val="1000"/>
              </a:spcBef>
              <a:spcAft>
                <a:spcPts val="0"/>
              </a:spcAft>
              <a:buClr>
                <a:schemeClr val="dk2"/>
              </a:buClr>
              <a:buSzPts val="1300"/>
              <a:buChar char="•"/>
            </a:pPr>
            <a:r>
              <a:rPr lang="en">
                <a:solidFill>
                  <a:schemeClr val="dk2"/>
                </a:solidFill>
              </a:rPr>
              <a:t>Ensures all lab personnel are aware of the locations of safety information and emergency equipment (Chemical Hygiene Plan, SDS, first aid kit, etc.), proper waste disposal, and lab specific SOPs and trainings.</a:t>
            </a:r>
            <a:endParaRPr>
              <a:solidFill>
                <a:schemeClr val="dk2"/>
              </a:solidFill>
            </a:endParaRPr>
          </a:p>
          <a:p>
            <a:pPr indent="-311150" lvl="0" marL="457200" rtl="0" algn="l">
              <a:lnSpc>
                <a:spcPct val="100000"/>
              </a:lnSpc>
              <a:spcBef>
                <a:spcPts val="1000"/>
              </a:spcBef>
              <a:spcAft>
                <a:spcPts val="0"/>
              </a:spcAft>
              <a:buClr>
                <a:schemeClr val="dk2"/>
              </a:buClr>
              <a:buSzPts val="1300"/>
              <a:buChar char="•"/>
            </a:pPr>
            <a:r>
              <a:rPr lang="en">
                <a:solidFill>
                  <a:schemeClr val="dk2"/>
                </a:solidFill>
              </a:rPr>
              <a:t>Required u</a:t>
            </a:r>
            <a:r>
              <a:rPr lang="en" sz="1700">
                <a:solidFill>
                  <a:schemeClr val="dk2"/>
                </a:solidFill>
              </a:rPr>
              <a:t>pon initial hire, any </a:t>
            </a:r>
            <a:r>
              <a:rPr lang="en">
                <a:solidFill>
                  <a:schemeClr val="dk2"/>
                </a:solidFill>
              </a:rPr>
              <a:t>time lab space is changed, or a</a:t>
            </a:r>
            <a:r>
              <a:rPr lang="en" sz="1700">
                <a:solidFill>
                  <a:schemeClr val="dk2"/>
                </a:solidFill>
              </a:rPr>
              <a:t>ny time a new significant hazard is introduced.</a:t>
            </a:r>
            <a:endParaRPr sz="1700">
              <a:solidFill>
                <a:schemeClr val="dk2"/>
              </a:solidFill>
            </a:endParaRPr>
          </a:p>
          <a:p>
            <a:pPr indent="-311150" lvl="0" marL="457200" rtl="0" algn="l">
              <a:lnSpc>
                <a:spcPct val="100000"/>
              </a:lnSpc>
              <a:spcBef>
                <a:spcPts val="1000"/>
              </a:spcBef>
              <a:spcAft>
                <a:spcPts val="1000"/>
              </a:spcAft>
              <a:buClr>
                <a:schemeClr val="dk2"/>
              </a:buClr>
              <a:buSzPts val="1300"/>
              <a:buChar char="•"/>
            </a:pPr>
            <a:r>
              <a:rPr lang="en">
                <a:solidFill>
                  <a:schemeClr val="dk2"/>
                </a:solidFill>
              </a:rPr>
              <a:t>Labs may </a:t>
            </a:r>
            <a:r>
              <a:rPr lang="en">
                <a:solidFill>
                  <a:schemeClr val="dk2"/>
                </a:solidFill>
              </a:rPr>
              <a:t>use the EHS </a:t>
            </a:r>
            <a:r>
              <a:rPr lang="en" u="sng">
                <a:solidFill>
                  <a:schemeClr val="hlink"/>
                </a:solidFill>
                <a:hlinkClick r:id="rId3"/>
              </a:rPr>
              <a:t>Laboratory Specific Training Outline</a:t>
            </a:r>
            <a:r>
              <a:rPr lang="en">
                <a:solidFill>
                  <a:schemeClr val="dk2"/>
                </a:solidFill>
              </a:rPr>
              <a:t> or develop a similar form using this as an outline.</a:t>
            </a:r>
            <a:endParaRPr>
              <a:solidFill>
                <a:schemeClr val="dk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8"/>
          <p:cNvSpPr txBox="1"/>
          <p:nvPr>
            <p:ph type="title"/>
          </p:nvPr>
        </p:nvSpPr>
        <p:spPr>
          <a:xfrm>
            <a:off x="311700" y="445025"/>
            <a:ext cx="8520600" cy="5727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2600"/>
              <a:t>Lab-Specific Biosafety Training</a:t>
            </a:r>
            <a:endParaRPr sz="2600"/>
          </a:p>
        </p:txBody>
      </p:sp>
      <p:pic>
        <p:nvPicPr>
          <p:cNvPr id="119" name="Google Shape;119;p18"/>
          <p:cNvPicPr preferRelativeResize="0"/>
          <p:nvPr/>
        </p:nvPicPr>
        <p:blipFill rotWithShape="1">
          <a:blip r:embed="rId3">
            <a:alphaModFix/>
          </a:blip>
          <a:srcRect b="1479" l="4045" r="3387" t="1799"/>
          <a:stretch/>
        </p:blipFill>
        <p:spPr>
          <a:xfrm>
            <a:off x="6555325" y="1152463"/>
            <a:ext cx="2349900" cy="3214675"/>
          </a:xfrm>
          <a:prstGeom prst="rect">
            <a:avLst/>
          </a:prstGeom>
          <a:noFill/>
          <a:ln>
            <a:noFill/>
          </a:ln>
        </p:spPr>
      </p:pic>
      <p:sp>
        <p:nvSpPr>
          <p:cNvPr id="120" name="Google Shape;120;p18"/>
          <p:cNvSpPr txBox="1"/>
          <p:nvPr>
            <p:ph idx="1" type="body"/>
          </p:nvPr>
        </p:nvSpPr>
        <p:spPr>
          <a:xfrm>
            <a:off x="311700" y="1152475"/>
            <a:ext cx="6197100" cy="3248700"/>
          </a:xfrm>
          <a:prstGeom prst="rect">
            <a:avLst/>
          </a:prstGeom>
        </p:spPr>
        <p:txBody>
          <a:bodyPr anchorCtr="0" anchor="t" bIns="34275" lIns="68575" spcFirstLastPara="1" rIns="68575" wrap="square" tIns="34275">
            <a:noAutofit/>
          </a:bodyPr>
          <a:lstStyle/>
          <a:p>
            <a:pPr indent="-311150" lvl="0" marL="457200" rtl="0" algn="l">
              <a:lnSpc>
                <a:spcPct val="100000"/>
              </a:lnSpc>
              <a:spcBef>
                <a:spcPts val="0"/>
              </a:spcBef>
              <a:spcAft>
                <a:spcPts val="0"/>
              </a:spcAft>
              <a:buClr>
                <a:schemeClr val="dk2"/>
              </a:buClr>
              <a:buSzPts val="1300"/>
              <a:buChar char="•"/>
            </a:pPr>
            <a:r>
              <a:rPr lang="en">
                <a:solidFill>
                  <a:schemeClr val="dk2"/>
                </a:solidFill>
              </a:rPr>
              <a:t>For all laboratory personnel listed on eIBC protocols.</a:t>
            </a:r>
            <a:endParaRPr>
              <a:solidFill>
                <a:schemeClr val="dk2"/>
              </a:solidFill>
            </a:endParaRPr>
          </a:p>
          <a:p>
            <a:pPr indent="-311150" lvl="0" marL="457200" rtl="0" algn="l">
              <a:lnSpc>
                <a:spcPct val="100000"/>
              </a:lnSpc>
              <a:spcBef>
                <a:spcPts val="1000"/>
              </a:spcBef>
              <a:spcAft>
                <a:spcPts val="0"/>
              </a:spcAft>
              <a:buClr>
                <a:schemeClr val="dk2"/>
              </a:buClr>
              <a:buSzPts val="1300"/>
              <a:buChar char="•"/>
            </a:pPr>
            <a:r>
              <a:rPr lang="en">
                <a:solidFill>
                  <a:schemeClr val="dk2"/>
                </a:solidFill>
              </a:rPr>
              <a:t>Reminds personnel to:</a:t>
            </a:r>
            <a:endParaRPr>
              <a:solidFill>
                <a:schemeClr val="dk2"/>
              </a:solidFill>
            </a:endParaRPr>
          </a:p>
          <a:p>
            <a:pPr indent="-298450" lvl="1" marL="914400" rtl="0" algn="l">
              <a:lnSpc>
                <a:spcPct val="100000"/>
              </a:lnSpc>
              <a:spcBef>
                <a:spcPts val="1000"/>
              </a:spcBef>
              <a:spcAft>
                <a:spcPts val="0"/>
              </a:spcAft>
              <a:buClr>
                <a:schemeClr val="dk2"/>
              </a:buClr>
              <a:buSzPts val="1100"/>
              <a:buChar char="•"/>
            </a:pPr>
            <a:r>
              <a:rPr lang="en">
                <a:solidFill>
                  <a:schemeClr val="dk2"/>
                </a:solidFill>
              </a:rPr>
              <a:t>Read all applicable eIBC protocols and follow listed specifications.</a:t>
            </a:r>
            <a:endParaRPr>
              <a:solidFill>
                <a:schemeClr val="dk2"/>
              </a:solidFill>
            </a:endParaRPr>
          </a:p>
          <a:p>
            <a:pPr indent="-298450" lvl="1" marL="914400" rtl="0" algn="l">
              <a:lnSpc>
                <a:spcPct val="100000"/>
              </a:lnSpc>
              <a:spcBef>
                <a:spcPts val="500"/>
              </a:spcBef>
              <a:spcAft>
                <a:spcPts val="0"/>
              </a:spcAft>
              <a:buClr>
                <a:schemeClr val="dk2"/>
              </a:buClr>
              <a:buSzPts val="1100"/>
              <a:buChar char="•"/>
            </a:pPr>
            <a:r>
              <a:rPr lang="en">
                <a:solidFill>
                  <a:schemeClr val="dk2"/>
                </a:solidFill>
              </a:rPr>
              <a:t>Complete all required trainings.</a:t>
            </a:r>
            <a:endParaRPr>
              <a:solidFill>
                <a:schemeClr val="dk2"/>
              </a:solidFill>
            </a:endParaRPr>
          </a:p>
          <a:p>
            <a:pPr indent="-298450" lvl="1" marL="914400" rtl="0" algn="l">
              <a:lnSpc>
                <a:spcPct val="100000"/>
              </a:lnSpc>
              <a:spcBef>
                <a:spcPts val="500"/>
              </a:spcBef>
              <a:spcAft>
                <a:spcPts val="0"/>
              </a:spcAft>
              <a:buClr>
                <a:schemeClr val="dk2"/>
              </a:buClr>
              <a:buSzPts val="1100"/>
              <a:buChar char="•"/>
            </a:pPr>
            <a:r>
              <a:rPr lang="en">
                <a:solidFill>
                  <a:schemeClr val="dk2"/>
                </a:solidFill>
              </a:rPr>
              <a:t>Understand the signs and symptoms of exposure and report all potential exposures to their supervisor.</a:t>
            </a:r>
            <a:endParaRPr>
              <a:solidFill>
                <a:schemeClr val="dk2"/>
              </a:solidFill>
            </a:endParaRPr>
          </a:p>
          <a:p>
            <a:pPr indent="-298450" lvl="1" marL="914400" rtl="0" algn="l">
              <a:lnSpc>
                <a:spcPct val="100000"/>
              </a:lnSpc>
              <a:spcBef>
                <a:spcPts val="500"/>
              </a:spcBef>
              <a:spcAft>
                <a:spcPts val="0"/>
              </a:spcAft>
              <a:buClr>
                <a:schemeClr val="dk2"/>
              </a:buClr>
              <a:buSzPts val="1100"/>
              <a:buChar char="•"/>
            </a:pPr>
            <a:r>
              <a:rPr lang="en">
                <a:solidFill>
                  <a:schemeClr val="dk2"/>
                </a:solidFill>
              </a:rPr>
              <a:t>Wear the approved PPE in each eIBC protocol.</a:t>
            </a:r>
            <a:endParaRPr>
              <a:solidFill>
                <a:schemeClr val="dk2"/>
              </a:solidFill>
            </a:endParaRPr>
          </a:p>
          <a:p>
            <a:pPr indent="-298450" lvl="1" marL="914400" rtl="0" algn="l">
              <a:lnSpc>
                <a:spcPct val="100000"/>
              </a:lnSpc>
              <a:spcBef>
                <a:spcPts val="500"/>
              </a:spcBef>
              <a:spcAft>
                <a:spcPts val="0"/>
              </a:spcAft>
              <a:buClr>
                <a:schemeClr val="dk2"/>
              </a:buClr>
              <a:buSzPts val="1100"/>
              <a:buChar char="•"/>
            </a:pPr>
            <a:r>
              <a:rPr lang="en">
                <a:solidFill>
                  <a:schemeClr val="dk2"/>
                </a:solidFill>
              </a:rPr>
              <a:t>Understand the procedures for biological spills/releases and how to report them.</a:t>
            </a:r>
            <a:endParaRPr>
              <a:solidFill>
                <a:schemeClr val="dk2"/>
              </a:solidFill>
            </a:endParaRPr>
          </a:p>
          <a:p>
            <a:pPr indent="-298450" lvl="1" marL="914400" rtl="0" algn="l">
              <a:lnSpc>
                <a:spcPct val="100000"/>
              </a:lnSpc>
              <a:spcBef>
                <a:spcPts val="500"/>
              </a:spcBef>
              <a:spcAft>
                <a:spcPts val="0"/>
              </a:spcAft>
              <a:buClr>
                <a:schemeClr val="dk2"/>
              </a:buClr>
              <a:buSzPts val="1100"/>
              <a:buChar char="•"/>
            </a:pPr>
            <a:r>
              <a:rPr lang="en">
                <a:solidFill>
                  <a:schemeClr val="dk2"/>
                </a:solidFill>
              </a:rPr>
              <a:t>Follow decontamination procedures.</a:t>
            </a:r>
            <a:endParaRPr>
              <a:solidFill>
                <a:schemeClr val="dk2"/>
              </a:solidFill>
            </a:endParaRPr>
          </a:p>
          <a:p>
            <a:pPr indent="0" lvl="0" marL="0" rtl="0" algn="l">
              <a:lnSpc>
                <a:spcPct val="100000"/>
              </a:lnSpc>
              <a:spcBef>
                <a:spcPts val="1000"/>
              </a:spcBef>
              <a:spcAft>
                <a:spcPts val="0"/>
              </a:spcAft>
              <a:buNone/>
            </a:pPr>
            <a:r>
              <a:t/>
            </a:r>
            <a:endParaRPr>
              <a:solidFill>
                <a:schemeClr val="dk2"/>
              </a:solidFill>
            </a:endParaRPr>
          </a:p>
        </p:txBody>
      </p:sp>
      <p:sp>
        <p:nvSpPr>
          <p:cNvPr id="121" name="Google Shape;121;p18"/>
          <p:cNvSpPr txBox="1"/>
          <p:nvPr/>
        </p:nvSpPr>
        <p:spPr>
          <a:xfrm>
            <a:off x="311700" y="4401175"/>
            <a:ext cx="7807800" cy="446400"/>
          </a:xfrm>
          <a:prstGeom prst="rect">
            <a:avLst/>
          </a:prstGeom>
          <a:noFill/>
          <a:ln>
            <a:noFill/>
          </a:ln>
        </p:spPr>
        <p:txBody>
          <a:bodyPr anchorCtr="0" anchor="t" bIns="91425" lIns="91425" spcFirstLastPara="1" rIns="91425" wrap="square" tIns="91425">
            <a:spAutoFit/>
          </a:bodyPr>
          <a:lstStyle/>
          <a:p>
            <a:pPr indent="-311150" lvl="0" marL="457200" rtl="0" algn="l">
              <a:spcBef>
                <a:spcPts val="0"/>
              </a:spcBef>
              <a:spcAft>
                <a:spcPts val="1000"/>
              </a:spcAft>
              <a:buClr>
                <a:schemeClr val="dk2"/>
              </a:buClr>
              <a:buSzPts val="1300"/>
              <a:buFont typeface="Montserrat"/>
              <a:buChar char="•"/>
            </a:pPr>
            <a:r>
              <a:rPr lang="en" sz="1700">
                <a:solidFill>
                  <a:schemeClr val="dk2"/>
                </a:solidFill>
                <a:latin typeface="Montserrat"/>
                <a:ea typeface="Montserrat"/>
                <a:cs typeface="Montserrat"/>
                <a:sym typeface="Montserrat"/>
              </a:rPr>
              <a:t>Available in eIBC, or via email (Patricia.Osmack@slu.edu)</a:t>
            </a:r>
            <a:endParaRPr sz="1700">
              <a:latin typeface="Corbel"/>
              <a:ea typeface="Corbel"/>
              <a:cs typeface="Corbel"/>
              <a:sym typeface="Corbe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9"/>
          <p:cNvSpPr txBox="1"/>
          <p:nvPr>
            <p:ph type="title"/>
          </p:nvPr>
        </p:nvSpPr>
        <p:spPr>
          <a:xfrm>
            <a:off x="311700" y="445025"/>
            <a:ext cx="8520600" cy="5727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2600"/>
              <a:t>Bloodborne Pathogen Awareness (BBP)</a:t>
            </a:r>
            <a:endParaRPr sz="2600"/>
          </a:p>
        </p:txBody>
      </p:sp>
      <p:sp>
        <p:nvSpPr>
          <p:cNvPr id="127" name="Google Shape;127;p19"/>
          <p:cNvSpPr txBox="1"/>
          <p:nvPr>
            <p:ph idx="1" type="body"/>
          </p:nvPr>
        </p:nvSpPr>
        <p:spPr>
          <a:xfrm>
            <a:off x="311700" y="1152475"/>
            <a:ext cx="8520600" cy="3416400"/>
          </a:xfrm>
          <a:prstGeom prst="rect">
            <a:avLst/>
          </a:prstGeom>
        </p:spPr>
        <p:txBody>
          <a:bodyPr anchorCtr="0" anchor="t" bIns="34275" lIns="68575" spcFirstLastPara="1" rIns="68575" wrap="square" tIns="34275">
            <a:normAutofit/>
          </a:bodyPr>
          <a:lstStyle/>
          <a:p>
            <a:pPr indent="-311150" lvl="0" marL="457200" rtl="0" algn="l">
              <a:lnSpc>
                <a:spcPct val="100000"/>
              </a:lnSpc>
              <a:spcBef>
                <a:spcPts val="0"/>
              </a:spcBef>
              <a:spcAft>
                <a:spcPts val="0"/>
              </a:spcAft>
              <a:buClr>
                <a:schemeClr val="dk2"/>
              </a:buClr>
              <a:buSzPts val="1300"/>
              <a:buChar char="•"/>
            </a:pPr>
            <a:r>
              <a:rPr lang="en">
                <a:solidFill>
                  <a:schemeClr val="dk2"/>
                </a:solidFill>
              </a:rPr>
              <a:t>For individuals who may come in contact with human blood, human or non-human primate cell lines, or other potentially infectious materials (OPIM) as a part of their jobs.</a:t>
            </a:r>
            <a:endParaRPr>
              <a:solidFill>
                <a:schemeClr val="dk2"/>
              </a:solidFill>
            </a:endParaRPr>
          </a:p>
          <a:p>
            <a:pPr indent="-311150" lvl="0" marL="457200" rtl="0" algn="l">
              <a:lnSpc>
                <a:spcPct val="100000"/>
              </a:lnSpc>
              <a:spcBef>
                <a:spcPts val="1000"/>
              </a:spcBef>
              <a:spcAft>
                <a:spcPts val="0"/>
              </a:spcAft>
              <a:buClr>
                <a:schemeClr val="dk2"/>
              </a:buClr>
              <a:buSzPts val="1300"/>
              <a:buChar char="•"/>
            </a:pPr>
            <a:r>
              <a:rPr lang="en">
                <a:solidFill>
                  <a:schemeClr val="dk2"/>
                </a:solidFill>
              </a:rPr>
              <a:t>Required </a:t>
            </a:r>
            <a:r>
              <a:rPr lang="en" u="sng">
                <a:solidFill>
                  <a:schemeClr val="dk2"/>
                </a:solidFill>
              </a:rPr>
              <a:t>annually.</a:t>
            </a:r>
            <a:endParaRPr u="sng">
              <a:solidFill>
                <a:schemeClr val="dk2"/>
              </a:solidFill>
            </a:endParaRPr>
          </a:p>
          <a:p>
            <a:pPr indent="-311150" lvl="0" marL="457200" rtl="0" algn="l">
              <a:lnSpc>
                <a:spcPct val="100000"/>
              </a:lnSpc>
              <a:spcBef>
                <a:spcPts val="1000"/>
              </a:spcBef>
              <a:spcAft>
                <a:spcPts val="1000"/>
              </a:spcAft>
              <a:buClr>
                <a:schemeClr val="dk2"/>
              </a:buClr>
              <a:buSzPts val="1300"/>
              <a:buChar char="•"/>
            </a:pPr>
            <a:r>
              <a:rPr lang="en">
                <a:solidFill>
                  <a:schemeClr val="dk2"/>
                </a:solidFill>
              </a:rPr>
              <a:t>Can be accessed through </a:t>
            </a:r>
            <a:r>
              <a:rPr lang="en" u="sng">
                <a:solidFill>
                  <a:schemeClr val="hlink"/>
                </a:solidFill>
                <a:hlinkClick r:id="rId3"/>
              </a:rPr>
              <a:t>Skillsoft</a:t>
            </a:r>
            <a:r>
              <a:rPr lang="en">
                <a:solidFill>
                  <a:schemeClr val="dk2"/>
                </a:solidFill>
              </a:rPr>
              <a:t> or the “Learning” tab in Workday.</a:t>
            </a:r>
            <a:endParaRPr>
              <a:solidFill>
                <a:schemeClr val="dk2"/>
              </a:solidFill>
            </a:endParaRPr>
          </a:p>
        </p:txBody>
      </p:sp>
      <p:pic>
        <p:nvPicPr>
          <p:cNvPr id="128" name="Google Shape;128;p19"/>
          <p:cNvPicPr preferRelativeResize="0"/>
          <p:nvPr/>
        </p:nvPicPr>
        <p:blipFill>
          <a:blip r:embed="rId4">
            <a:alphaModFix/>
          </a:blip>
          <a:stretch>
            <a:fillRect/>
          </a:stretch>
        </p:blipFill>
        <p:spPr>
          <a:xfrm>
            <a:off x="5947566" y="2844025"/>
            <a:ext cx="2713897" cy="2039972"/>
          </a:xfrm>
          <a:prstGeom prst="rect">
            <a:avLst/>
          </a:prstGeom>
          <a:noFill/>
          <a:ln>
            <a:noFill/>
          </a:ln>
        </p:spPr>
      </p:pic>
      <p:cxnSp>
        <p:nvCxnSpPr>
          <p:cNvPr id="129" name="Google Shape;129;p19"/>
          <p:cNvCxnSpPr>
            <a:stCxn id="130" idx="3"/>
          </p:cNvCxnSpPr>
          <p:nvPr/>
        </p:nvCxnSpPr>
        <p:spPr>
          <a:xfrm>
            <a:off x="5364500" y="4064825"/>
            <a:ext cx="766200" cy="184500"/>
          </a:xfrm>
          <a:prstGeom prst="straightConnector1">
            <a:avLst/>
          </a:prstGeom>
          <a:noFill/>
          <a:ln cap="flat" cmpd="sng" w="9525">
            <a:solidFill>
              <a:schemeClr val="dk2"/>
            </a:solidFill>
            <a:prstDash val="solid"/>
            <a:round/>
            <a:headEnd len="med" w="med" type="none"/>
            <a:tailEnd len="med" w="med" type="triangle"/>
          </a:ln>
        </p:spPr>
      </p:cxnSp>
      <p:sp>
        <p:nvSpPr>
          <p:cNvPr id="130" name="Google Shape;130;p19"/>
          <p:cNvSpPr txBox="1"/>
          <p:nvPr/>
        </p:nvSpPr>
        <p:spPr>
          <a:xfrm>
            <a:off x="3435500" y="3441575"/>
            <a:ext cx="1929000" cy="124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Montserrat"/>
                <a:ea typeface="Montserrat"/>
                <a:cs typeface="Montserrat"/>
                <a:sym typeface="Montserrat"/>
              </a:rPr>
              <a:t>Note: You must click “Restart” or “Retake Course” to record your new training date.</a:t>
            </a:r>
            <a:endParaRPr>
              <a:solidFill>
                <a:schemeClr val="dk2"/>
              </a:solidFill>
              <a:latin typeface="Montserrat"/>
              <a:ea typeface="Montserrat"/>
              <a:cs typeface="Montserrat"/>
              <a:sym typeface="Montserrat"/>
            </a:endParaRPr>
          </a:p>
        </p:txBody>
      </p:sp>
      <p:pic>
        <p:nvPicPr>
          <p:cNvPr id="131" name="Google Shape;131;p19"/>
          <p:cNvPicPr preferRelativeResize="0"/>
          <p:nvPr/>
        </p:nvPicPr>
        <p:blipFill>
          <a:blip r:embed="rId5">
            <a:alphaModFix/>
          </a:blip>
          <a:stretch>
            <a:fillRect/>
          </a:stretch>
        </p:blipFill>
        <p:spPr>
          <a:xfrm>
            <a:off x="482537" y="2825725"/>
            <a:ext cx="2577717" cy="2076575"/>
          </a:xfrm>
          <a:prstGeom prst="rect">
            <a:avLst/>
          </a:prstGeom>
          <a:noFill/>
          <a:ln cap="flat" cmpd="sng" w="28575">
            <a:solidFill>
              <a:srgbClr val="434343"/>
            </a:solidFill>
            <a:prstDash val="solid"/>
            <a:round/>
            <a:headEnd len="sm" w="sm" type="none"/>
            <a:tailEnd len="sm" w="sm" type="none"/>
          </a:ln>
        </p:spPr>
      </p:pic>
      <p:cxnSp>
        <p:nvCxnSpPr>
          <p:cNvPr id="132" name="Google Shape;132;p19"/>
          <p:cNvCxnSpPr>
            <a:stCxn id="130" idx="1"/>
          </p:cNvCxnSpPr>
          <p:nvPr/>
        </p:nvCxnSpPr>
        <p:spPr>
          <a:xfrm flipH="1">
            <a:off x="2417900" y="4064825"/>
            <a:ext cx="1017600" cy="4563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0"/>
          <p:cNvSpPr txBox="1"/>
          <p:nvPr>
            <p:ph type="title"/>
          </p:nvPr>
        </p:nvSpPr>
        <p:spPr>
          <a:xfrm>
            <a:off x="311700" y="445025"/>
            <a:ext cx="8520600" cy="5727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2600"/>
              <a:t>BSL-3 Facility Awareness Training</a:t>
            </a:r>
            <a:endParaRPr sz="2600"/>
          </a:p>
        </p:txBody>
      </p:sp>
      <p:sp>
        <p:nvSpPr>
          <p:cNvPr id="138" name="Google Shape;138;p20"/>
          <p:cNvSpPr txBox="1"/>
          <p:nvPr>
            <p:ph idx="1" type="body"/>
          </p:nvPr>
        </p:nvSpPr>
        <p:spPr>
          <a:xfrm>
            <a:off x="311700" y="1152475"/>
            <a:ext cx="8520600" cy="3416400"/>
          </a:xfrm>
          <a:prstGeom prst="rect">
            <a:avLst/>
          </a:prstGeom>
        </p:spPr>
        <p:txBody>
          <a:bodyPr anchorCtr="0" anchor="t" bIns="34275" lIns="68575" spcFirstLastPara="1" rIns="68575" wrap="square" tIns="34275">
            <a:noAutofit/>
          </a:bodyPr>
          <a:lstStyle/>
          <a:p>
            <a:pPr indent="-311150" lvl="0" marL="457200" rtl="0" algn="l">
              <a:lnSpc>
                <a:spcPct val="100000"/>
              </a:lnSpc>
              <a:spcBef>
                <a:spcPts val="1100"/>
              </a:spcBef>
              <a:spcAft>
                <a:spcPts val="0"/>
              </a:spcAft>
              <a:buClr>
                <a:schemeClr val="dk2"/>
              </a:buClr>
              <a:buSzPts val="1300"/>
              <a:buChar char="•"/>
            </a:pPr>
            <a:r>
              <a:rPr lang="en">
                <a:solidFill>
                  <a:schemeClr val="dk2"/>
                </a:solidFill>
              </a:rPr>
              <a:t>For </a:t>
            </a:r>
            <a:r>
              <a:rPr lang="en">
                <a:solidFill>
                  <a:schemeClr val="dk2"/>
                </a:solidFill>
              </a:rPr>
              <a:t>all personnel accessing and working in BSL-3 laboratory facilities.</a:t>
            </a:r>
            <a:endParaRPr>
              <a:solidFill>
                <a:schemeClr val="dk2"/>
              </a:solidFill>
            </a:endParaRPr>
          </a:p>
          <a:p>
            <a:pPr indent="-311150" lvl="0" marL="457200" rtl="0" algn="l">
              <a:lnSpc>
                <a:spcPct val="100000"/>
              </a:lnSpc>
              <a:spcBef>
                <a:spcPts val="1000"/>
              </a:spcBef>
              <a:spcAft>
                <a:spcPts val="0"/>
              </a:spcAft>
              <a:buClr>
                <a:schemeClr val="dk2"/>
              </a:buClr>
              <a:buSzPts val="1300"/>
              <a:buChar char="•"/>
            </a:pPr>
            <a:r>
              <a:rPr lang="en">
                <a:solidFill>
                  <a:schemeClr val="dk2"/>
                </a:solidFill>
              </a:rPr>
              <a:t>Provides an overview of facility and security parameters, general facility functionality, and workers responsibilities.</a:t>
            </a:r>
            <a:endParaRPr>
              <a:solidFill>
                <a:schemeClr val="dk2"/>
              </a:solidFill>
            </a:endParaRPr>
          </a:p>
          <a:p>
            <a:pPr indent="-311150" lvl="0" marL="457200" rtl="0" algn="l">
              <a:lnSpc>
                <a:spcPct val="100000"/>
              </a:lnSpc>
              <a:spcBef>
                <a:spcPts val="1000"/>
              </a:spcBef>
              <a:spcAft>
                <a:spcPts val="0"/>
              </a:spcAft>
              <a:buClr>
                <a:schemeClr val="dk2"/>
              </a:buClr>
              <a:buSzPts val="1300"/>
              <a:buChar char="•"/>
            </a:pPr>
            <a:r>
              <a:rPr lang="en">
                <a:solidFill>
                  <a:schemeClr val="dk2"/>
                </a:solidFill>
              </a:rPr>
              <a:t>Required </a:t>
            </a:r>
            <a:r>
              <a:rPr lang="en" u="sng">
                <a:solidFill>
                  <a:schemeClr val="dk2"/>
                </a:solidFill>
              </a:rPr>
              <a:t>yearly (each calendar year).</a:t>
            </a:r>
            <a:endParaRPr u="sng">
              <a:solidFill>
                <a:schemeClr val="dk2"/>
              </a:solidFill>
            </a:endParaRPr>
          </a:p>
          <a:p>
            <a:pPr indent="-311150" lvl="0" marL="457200" rtl="0" algn="l">
              <a:lnSpc>
                <a:spcPct val="100000"/>
              </a:lnSpc>
              <a:spcBef>
                <a:spcPts val="1100"/>
              </a:spcBef>
              <a:spcAft>
                <a:spcPts val="0"/>
              </a:spcAft>
              <a:buClr>
                <a:schemeClr val="dk2"/>
              </a:buClr>
              <a:buSzPts val="1300"/>
              <a:buChar char="•"/>
            </a:pPr>
            <a:r>
              <a:rPr lang="en">
                <a:solidFill>
                  <a:schemeClr val="dk2"/>
                </a:solidFill>
                <a:highlight>
                  <a:srgbClr val="FFFFFF"/>
                </a:highlight>
              </a:rPr>
              <a:t>Note: PAPR (Powered Air-Purifying Respirator) training may also be required yearly for those working with respiratory pathogens.</a:t>
            </a:r>
            <a:endParaRPr>
              <a:solidFill>
                <a:schemeClr val="dk2"/>
              </a:solidFill>
              <a:highlight>
                <a:srgbClr val="FFFFFF"/>
              </a:highlight>
            </a:endParaRPr>
          </a:p>
          <a:p>
            <a:pPr indent="-311150" lvl="0" marL="457200" rtl="0" algn="l">
              <a:lnSpc>
                <a:spcPct val="100000"/>
              </a:lnSpc>
              <a:spcBef>
                <a:spcPts val="1100"/>
              </a:spcBef>
              <a:spcAft>
                <a:spcPts val="0"/>
              </a:spcAft>
              <a:buClr>
                <a:schemeClr val="dk2"/>
              </a:buClr>
              <a:buSzPts val="1300"/>
              <a:buChar char="•"/>
            </a:pPr>
            <a:r>
              <a:rPr lang="en">
                <a:solidFill>
                  <a:schemeClr val="dk2"/>
                </a:solidFill>
                <a:highlight>
                  <a:srgbClr val="FFFFFF"/>
                </a:highlight>
              </a:rPr>
              <a:t>Contact Christopher Eickhoff (314-977-6888 or christopher.eickhoff@health.slu.edu) to schedule training.</a:t>
            </a:r>
            <a:endParaRPr>
              <a:solidFill>
                <a:schemeClr val="dk2"/>
              </a:solidFill>
              <a:highlight>
                <a:srgbClr val="FFFFFF"/>
              </a:highlight>
            </a:endParaRPr>
          </a:p>
          <a:p>
            <a:pPr indent="0" lvl="0" marL="0" rtl="0" algn="l">
              <a:lnSpc>
                <a:spcPct val="100000"/>
              </a:lnSpc>
              <a:spcBef>
                <a:spcPts val="1100"/>
              </a:spcBef>
              <a:spcAft>
                <a:spcPts val="0"/>
              </a:spcAft>
              <a:buNone/>
            </a:pPr>
            <a:r>
              <a:t/>
            </a:r>
            <a:endParaRPr>
              <a:solidFill>
                <a:schemeClr val="dk2"/>
              </a:solidFill>
              <a:highlight>
                <a:srgbClr val="FFFFFF"/>
              </a:highlight>
            </a:endParaRPr>
          </a:p>
          <a:p>
            <a:pPr indent="0" lvl="0" marL="0" rtl="0" algn="l">
              <a:lnSpc>
                <a:spcPct val="100000"/>
              </a:lnSpc>
              <a:spcBef>
                <a:spcPts val="1100"/>
              </a:spcBef>
              <a:spcAft>
                <a:spcPts val="0"/>
              </a:spcAft>
              <a:buNone/>
            </a:pPr>
            <a:r>
              <a:t/>
            </a:r>
            <a:endParaRPr>
              <a:solidFill>
                <a:schemeClr val="dk2"/>
              </a:solidFill>
              <a:highlight>
                <a:srgbClr val="FFFFFF"/>
              </a:highlight>
            </a:endParaRPr>
          </a:p>
          <a:p>
            <a:pPr indent="0" lvl="0" marL="0" rtl="0" algn="l">
              <a:lnSpc>
                <a:spcPct val="100000"/>
              </a:lnSpc>
              <a:spcBef>
                <a:spcPts val="1100"/>
              </a:spcBef>
              <a:spcAft>
                <a:spcPts val="0"/>
              </a:spcAft>
              <a:buNone/>
            </a:pPr>
            <a:r>
              <a:t/>
            </a:r>
            <a:endParaRPr>
              <a:solidFill>
                <a:schemeClr val="dk2"/>
              </a:solidFill>
              <a:highlight>
                <a:srgbClr val="FFFFFF"/>
              </a:highlight>
            </a:endParaRPr>
          </a:p>
          <a:p>
            <a:pPr indent="0" lvl="0" marL="0" rtl="0" algn="l">
              <a:spcBef>
                <a:spcPts val="110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1"/>
          <p:cNvSpPr txBox="1"/>
          <p:nvPr>
            <p:ph type="title"/>
          </p:nvPr>
        </p:nvSpPr>
        <p:spPr>
          <a:xfrm>
            <a:off x="311700" y="445025"/>
            <a:ext cx="8520600" cy="5727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2600"/>
              <a:t>Animal Care Mandatory Training and Orientation</a:t>
            </a:r>
            <a:endParaRPr sz="2600"/>
          </a:p>
        </p:txBody>
      </p:sp>
      <p:sp>
        <p:nvSpPr>
          <p:cNvPr id="144" name="Google Shape;144;p21"/>
          <p:cNvSpPr txBox="1"/>
          <p:nvPr>
            <p:ph idx="1" type="body"/>
          </p:nvPr>
        </p:nvSpPr>
        <p:spPr>
          <a:xfrm>
            <a:off x="311700" y="1171450"/>
            <a:ext cx="8520600" cy="1725000"/>
          </a:xfrm>
          <a:prstGeom prst="rect">
            <a:avLst/>
          </a:prstGeom>
        </p:spPr>
        <p:txBody>
          <a:bodyPr anchorCtr="0" anchor="t" bIns="34275" lIns="68575" spcFirstLastPara="1" rIns="68575" wrap="square" tIns="34275">
            <a:normAutofit/>
          </a:bodyPr>
          <a:lstStyle/>
          <a:p>
            <a:pPr indent="-311150" lvl="0" marL="457200" rtl="0" algn="l">
              <a:lnSpc>
                <a:spcPct val="100000"/>
              </a:lnSpc>
              <a:spcBef>
                <a:spcPts val="1100"/>
              </a:spcBef>
              <a:spcAft>
                <a:spcPts val="0"/>
              </a:spcAft>
              <a:buClr>
                <a:schemeClr val="dk2"/>
              </a:buClr>
              <a:buSzPts val="1300"/>
              <a:buChar char="•"/>
            </a:pPr>
            <a:r>
              <a:rPr lang="en">
                <a:solidFill>
                  <a:schemeClr val="dk2"/>
                </a:solidFill>
              </a:rPr>
              <a:t>For all personnel prior to working with laboratory animals.</a:t>
            </a:r>
            <a:endParaRPr>
              <a:solidFill>
                <a:schemeClr val="dk2"/>
              </a:solidFill>
            </a:endParaRPr>
          </a:p>
          <a:p>
            <a:pPr indent="-311150" lvl="0" marL="457200" rtl="0" algn="l">
              <a:lnSpc>
                <a:spcPct val="100000"/>
              </a:lnSpc>
              <a:spcBef>
                <a:spcPts val="1100"/>
              </a:spcBef>
              <a:spcAft>
                <a:spcPts val="0"/>
              </a:spcAft>
              <a:buClr>
                <a:schemeClr val="dk2"/>
              </a:buClr>
              <a:buSzPts val="1300"/>
              <a:buChar char="•"/>
            </a:pPr>
            <a:r>
              <a:rPr lang="en">
                <a:solidFill>
                  <a:schemeClr val="dk2"/>
                </a:solidFill>
              </a:rPr>
              <a:t>Offered by Comparative Medicine and OHP Manager.</a:t>
            </a:r>
            <a:endParaRPr>
              <a:solidFill>
                <a:schemeClr val="dk2"/>
              </a:solidFill>
            </a:endParaRPr>
          </a:p>
          <a:p>
            <a:pPr indent="-311150" lvl="0" marL="457200" rtl="0" algn="l">
              <a:lnSpc>
                <a:spcPct val="100000"/>
              </a:lnSpc>
              <a:spcBef>
                <a:spcPts val="1100"/>
              </a:spcBef>
              <a:spcAft>
                <a:spcPts val="0"/>
              </a:spcAft>
              <a:buClr>
                <a:schemeClr val="dk2"/>
              </a:buClr>
              <a:buSzPts val="1300"/>
              <a:buChar char="•"/>
            </a:pPr>
            <a:r>
              <a:rPr lang="en">
                <a:solidFill>
                  <a:schemeClr val="dk2"/>
                </a:solidFill>
              </a:rPr>
              <a:t>Initial in-person training, followed by online refresher every 3 years.</a:t>
            </a:r>
            <a:endParaRPr>
              <a:solidFill>
                <a:schemeClr val="dk2"/>
              </a:solidFill>
            </a:endParaRPr>
          </a:p>
          <a:p>
            <a:pPr indent="-311150" lvl="0" marL="457200" rtl="0" algn="l">
              <a:lnSpc>
                <a:spcPct val="100000"/>
              </a:lnSpc>
              <a:spcBef>
                <a:spcPts val="1100"/>
              </a:spcBef>
              <a:spcAft>
                <a:spcPts val="1000"/>
              </a:spcAft>
              <a:buClr>
                <a:schemeClr val="dk2"/>
              </a:buClr>
              <a:buSzPts val="1300"/>
              <a:buChar char="•"/>
            </a:pPr>
            <a:r>
              <a:rPr lang="en">
                <a:solidFill>
                  <a:schemeClr val="dk2"/>
                </a:solidFill>
              </a:rPr>
              <a:t>Follow </a:t>
            </a:r>
            <a:r>
              <a:rPr lang="en" u="sng">
                <a:solidFill>
                  <a:schemeClr val="hlink"/>
                </a:solidFill>
                <a:hlinkClick r:id="rId3"/>
              </a:rPr>
              <a:t>link</a:t>
            </a:r>
            <a:r>
              <a:rPr lang="en">
                <a:solidFill>
                  <a:schemeClr val="dk2"/>
                </a:solidFill>
              </a:rPr>
              <a:t> to IACUC Personnel and Training Portal to register for training.</a:t>
            </a:r>
            <a:endParaRPr>
              <a:solidFill>
                <a:schemeClr val="dk2"/>
              </a:solidFill>
            </a:endParaRPr>
          </a:p>
        </p:txBody>
      </p:sp>
      <p:pic>
        <p:nvPicPr>
          <p:cNvPr id="145" name="Google Shape;145;p21"/>
          <p:cNvPicPr preferRelativeResize="0"/>
          <p:nvPr/>
        </p:nvPicPr>
        <p:blipFill>
          <a:blip r:embed="rId4">
            <a:alphaModFix/>
          </a:blip>
          <a:stretch>
            <a:fillRect/>
          </a:stretch>
        </p:blipFill>
        <p:spPr>
          <a:xfrm>
            <a:off x="1025875" y="3152300"/>
            <a:ext cx="7092249" cy="17791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2"/>
          <p:cNvSpPr txBox="1"/>
          <p:nvPr>
            <p:ph type="title"/>
          </p:nvPr>
        </p:nvSpPr>
        <p:spPr>
          <a:xfrm>
            <a:off x="311700" y="445025"/>
            <a:ext cx="8520600" cy="5727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2600"/>
              <a:t>Animal Facility Biosafety Training</a:t>
            </a:r>
            <a:endParaRPr sz="2600"/>
          </a:p>
        </p:txBody>
      </p:sp>
      <p:sp>
        <p:nvSpPr>
          <p:cNvPr id="151" name="Google Shape;151;p22"/>
          <p:cNvSpPr txBox="1"/>
          <p:nvPr>
            <p:ph idx="1" type="body"/>
          </p:nvPr>
        </p:nvSpPr>
        <p:spPr>
          <a:xfrm>
            <a:off x="311700" y="1152475"/>
            <a:ext cx="5904900" cy="3416400"/>
          </a:xfrm>
          <a:prstGeom prst="rect">
            <a:avLst/>
          </a:prstGeom>
        </p:spPr>
        <p:txBody>
          <a:bodyPr anchorCtr="0" anchor="t" bIns="34275" lIns="68575" spcFirstLastPara="1" rIns="68575" wrap="square" tIns="34275">
            <a:noAutofit/>
          </a:bodyPr>
          <a:lstStyle/>
          <a:p>
            <a:pPr indent="-311150" lvl="0" marL="457200" rtl="0" algn="l">
              <a:lnSpc>
                <a:spcPct val="100000"/>
              </a:lnSpc>
              <a:spcBef>
                <a:spcPts val="1100"/>
              </a:spcBef>
              <a:spcAft>
                <a:spcPts val="0"/>
              </a:spcAft>
              <a:buClr>
                <a:schemeClr val="dk2"/>
              </a:buClr>
              <a:buSzPts val="1300"/>
              <a:buChar char="•"/>
            </a:pPr>
            <a:r>
              <a:rPr lang="en">
                <a:solidFill>
                  <a:schemeClr val="dk2"/>
                </a:solidFill>
              </a:rPr>
              <a:t>For all personnel working with biological agents in animals within ABSL2 or ABSL3 facilities.</a:t>
            </a:r>
            <a:endParaRPr>
              <a:solidFill>
                <a:schemeClr val="dk2"/>
              </a:solidFill>
            </a:endParaRPr>
          </a:p>
          <a:p>
            <a:pPr indent="-311150" lvl="0" marL="457200" rtl="0" algn="l">
              <a:lnSpc>
                <a:spcPct val="100000"/>
              </a:lnSpc>
              <a:spcBef>
                <a:spcPts val="1100"/>
              </a:spcBef>
              <a:spcAft>
                <a:spcPts val="0"/>
              </a:spcAft>
              <a:buClr>
                <a:schemeClr val="dk2"/>
              </a:buClr>
              <a:buSzPts val="1300"/>
              <a:buChar char="•"/>
            </a:pPr>
            <a:r>
              <a:rPr lang="en">
                <a:solidFill>
                  <a:schemeClr val="dk2"/>
                </a:solidFill>
              </a:rPr>
              <a:t>Offered by Comparative Medicine. </a:t>
            </a:r>
            <a:endParaRPr>
              <a:solidFill>
                <a:schemeClr val="dk2"/>
              </a:solidFill>
            </a:endParaRPr>
          </a:p>
          <a:p>
            <a:pPr indent="-311150" lvl="0" marL="457200" rtl="0" algn="l">
              <a:lnSpc>
                <a:spcPct val="100000"/>
              </a:lnSpc>
              <a:spcBef>
                <a:spcPts val="1100"/>
              </a:spcBef>
              <a:spcAft>
                <a:spcPts val="0"/>
              </a:spcAft>
              <a:buClr>
                <a:schemeClr val="dk2"/>
              </a:buClr>
              <a:buSzPts val="1300"/>
              <a:buChar char="•"/>
            </a:pPr>
            <a:r>
              <a:rPr lang="en">
                <a:solidFill>
                  <a:schemeClr val="dk2"/>
                </a:solidFill>
                <a:highlight>
                  <a:srgbClr val="FFFFFF"/>
                </a:highlight>
              </a:rPr>
              <a:t>Covers loss of containment, accidental exposures, spill procedures, PPE, facility safety parameters, and emergency contact information.</a:t>
            </a:r>
            <a:endParaRPr>
              <a:solidFill>
                <a:schemeClr val="dk2"/>
              </a:solidFill>
              <a:highlight>
                <a:srgbClr val="FFFFFF"/>
              </a:highlight>
            </a:endParaRPr>
          </a:p>
          <a:p>
            <a:pPr indent="-311150" lvl="0" marL="457200" rtl="0" algn="l">
              <a:lnSpc>
                <a:spcPct val="100000"/>
              </a:lnSpc>
              <a:spcBef>
                <a:spcPts val="1100"/>
              </a:spcBef>
              <a:spcAft>
                <a:spcPts val="0"/>
              </a:spcAft>
              <a:buClr>
                <a:schemeClr val="dk2"/>
              </a:buClr>
              <a:buSzPts val="1300"/>
              <a:buChar char="•"/>
            </a:pPr>
            <a:r>
              <a:rPr lang="en" sz="1700">
                <a:solidFill>
                  <a:schemeClr val="dk2"/>
                </a:solidFill>
              </a:rPr>
              <a:t>Initial in-person training</a:t>
            </a:r>
            <a:r>
              <a:rPr lang="en">
                <a:solidFill>
                  <a:schemeClr val="dk2"/>
                </a:solidFill>
              </a:rPr>
              <a:t> with</a:t>
            </a:r>
            <a:r>
              <a:rPr lang="en" sz="1700">
                <a:solidFill>
                  <a:schemeClr val="dk2"/>
                </a:solidFill>
              </a:rPr>
              <a:t> </a:t>
            </a:r>
            <a:r>
              <a:rPr lang="en" sz="1700" u="sng">
                <a:solidFill>
                  <a:schemeClr val="dk2"/>
                </a:solidFill>
              </a:rPr>
              <a:t>annual</a:t>
            </a:r>
            <a:r>
              <a:rPr lang="en" sz="1700">
                <a:solidFill>
                  <a:schemeClr val="dk2"/>
                </a:solidFill>
              </a:rPr>
              <a:t> refresher.</a:t>
            </a:r>
            <a:endParaRPr>
              <a:solidFill>
                <a:schemeClr val="dk2"/>
              </a:solidFill>
            </a:endParaRPr>
          </a:p>
          <a:p>
            <a:pPr indent="-311150" lvl="0" marL="457200" rtl="0" algn="l">
              <a:lnSpc>
                <a:spcPct val="100000"/>
              </a:lnSpc>
              <a:spcBef>
                <a:spcPts val="1100"/>
              </a:spcBef>
              <a:spcAft>
                <a:spcPts val="1000"/>
              </a:spcAft>
              <a:buClr>
                <a:schemeClr val="dk2"/>
              </a:buClr>
              <a:buSzPts val="1300"/>
              <a:buChar char="•"/>
            </a:pPr>
            <a:r>
              <a:rPr lang="en">
                <a:solidFill>
                  <a:schemeClr val="dk2"/>
                </a:solidFill>
              </a:rPr>
              <a:t>Contact Frank Speck (</a:t>
            </a:r>
            <a:r>
              <a:rPr lang="en">
                <a:solidFill>
                  <a:schemeClr val="dk2"/>
                </a:solidFill>
              </a:rPr>
              <a:t>314-977-5437 or frank.speck@health.slu.edu</a:t>
            </a:r>
            <a:r>
              <a:rPr lang="en" sz="1500">
                <a:solidFill>
                  <a:schemeClr val="dk2"/>
                </a:solidFill>
              </a:rPr>
              <a:t>)</a:t>
            </a:r>
            <a:r>
              <a:rPr lang="en">
                <a:solidFill>
                  <a:schemeClr val="dk2"/>
                </a:solidFill>
              </a:rPr>
              <a:t> to schedule training.</a:t>
            </a:r>
            <a:endParaRPr>
              <a:solidFill>
                <a:schemeClr val="dk2"/>
              </a:solidFill>
            </a:endParaRPr>
          </a:p>
        </p:txBody>
      </p:sp>
      <p:pic>
        <p:nvPicPr>
          <p:cNvPr id="152" name="Google Shape;152;p22"/>
          <p:cNvPicPr preferRelativeResize="0"/>
          <p:nvPr/>
        </p:nvPicPr>
        <p:blipFill rotWithShape="1">
          <a:blip r:embed="rId3">
            <a:alphaModFix/>
          </a:blip>
          <a:srcRect b="1273" l="0" r="0" t="0"/>
          <a:stretch/>
        </p:blipFill>
        <p:spPr>
          <a:xfrm>
            <a:off x="5998450" y="1516288"/>
            <a:ext cx="2833849" cy="2110925"/>
          </a:xfrm>
          <a:prstGeom prst="rect">
            <a:avLst/>
          </a:prstGeom>
          <a:noFill/>
          <a:ln cap="flat" cmpd="sng" w="9525">
            <a:solidFill>
              <a:schemeClr val="accent6"/>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name="Basis">
  <a:themeElements>
    <a:clrScheme name="Basis">
      <a:dk1>
        <a:srgbClr val="000000"/>
      </a:dk1>
      <a:lt1>
        <a:srgbClr val="FFFFFF"/>
      </a:lt1>
      <a:dk2>
        <a:srgbClr val="565349"/>
      </a:dk2>
      <a:lt2>
        <a:srgbClr val="DDDDDD"/>
      </a:lt2>
      <a:accent1>
        <a:srgbClr val="7AB727"/>
      </a:accent1>
      <a:accent2>
        <a:srgbClr val="DF5327"/>
      </a:accent2>
      <a:accent3>
        <a:srgbClr val="FE9E00"/>
      </a:accent3>
      <a:accent4>
        <a:srgbClr val="418AB3"/>
      </a:accent4>
      <a:accent5>
        <a:srgbClr val="D7D447"/>
      </a:accent5>
      <a:accent6>
        <a:srgbClr val="818183"/>
      </a:accent6>
      <a:hlink>
        <a:srgbClr val="418AB3"/>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